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6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7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8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9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0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313" r:id="rId5"/>
    <p:sldId id="349" r:id="rId6"/>
    <p:sldId id="337" r:id="rId7"/>
    <p:sldId id="365" r:id="rId8"/>
    <p:sldId id="363" r:id="rId9"/>
    <p:sldId id="340" r:id="rId10"/>
    <p:sldId id="382" r:id="rId11"/>
    <p:sldId id="392" r:id="rId12"/>
    <p:sldId id="398" r:id="rId13"/>
    <p:sldId id="383" r:id="rId14"/>
    <p:sldId id="329" r:id="rId15"/>
    <p:sldId id="379" r:id="rId16"/>
    <p:sldId id="417" r:id="rId17"/>
    <p:sldId id="386" r:id="rId18"/>
    <p:sldId id="397" r:id="rId19"/>
    <p:sldId id="418" r:id="rId20"/>
    <p:sldId id="374" r:id="rId21"/>
    <p:sldId id="387" r:id="rId22"/>
    <p:sldId id="325" r:id="rId23"/>
    <p:sldId id="393" r:id="rId24"/>
    <p:sldId id="419" r:id="rId25"/>
    <p:sldId id="385" r:id="rId26"/>
    <p:sldId id="415" r:id="rId27"/>
  </p:sldIdLst>
  <p:sldSz cx="12192000" cy="6858000"/>
  <p:notesSz cx="7102475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rri-Kokkonen Heini" initials="TH" lastIdx="32" clrIdx="0">
    <p:extLst>
      <p:ext uri="{19B8F6BF-5375-455C-9EA6-DF929625EA0E}">
        <p15:presenceInfo xmlns:p15="http://schemas.microsoft.com/office/powerpoint/2012/main" userId="S::heini.tirri-kokkonen@afconsult.com::ad774ea5-a775-4f72-b2f3-4ea1e74810cd" providerId="AD"/>
      </p:ext>
    </p:extLst>
  </p:cmAuthor>
  <p:cmAuthor id="2" name="Wahlström Johanna" initials="WJ" lastIdx="15" clrIdx="1">
    <p:extLst>
      <p:ext uri="{19B8F6BF-5375-455C-9EA6-DF929625EA0E}">
        <p15:presenceInfo xmlns:p15="http://schemas.microsoft.com/office/powerpoint/2012/main" userId="S-1-5-21-1708537768-682003330-725345543-85769" providerId="AD"/>
      </p:ext>
    </p:extLst>
  </p:cmAuthor>
  <p:cmAuthor id="3" name="Tella-Maurin Annika" initials="TA" lastIdx="39" clrIdx="2">
    <p:extLst>
      <p:ext uri="{19B8F6BF-5375-455C-9EA6-DF929625EA0E}">
        <p15:presenceInfo xmlns:p15="http://schemas.microsoft.com/office/powerpoint/2012/main" userId="S-1-5-21-1708537768-682003330-725345543-2117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52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918" autoAdjust="0"/>
    <p:restoredTop sz="94233" autoAdjust="0"/>
  </p:normalViewPr>
  <p:slideViewPr>
    <p:cSldViewPr snapToGrid="0">
      <p:cViewPr>
        <p:scale>
          <a:sx n="90" d="100"/>
          <a:sy n="90" d="100"/>
        </p:scale>
        <p:origin x="2028" y="372"/>
      </p:cViewPr>
      <p:guideLst>
        <p:guide orient="horz" pos="271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4590" y="8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410380\Documents\Projektit\COMSYN\Market%20assessment\energy_statistical_countrydatasheets_update_Feb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https://afonline.sharepoint.com/sites/EA9543CB-03B5-420B-97F7-36E3E6A884F5/Shared%20Documents/Project/WP7%20-%20AF_LEAD/Task%207.1%20Market%20assessment/&#197;F%20Study/Biopolttis%20tuotantokustannuksia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https://afonline.sharepoint.com/sites/EA9543CB-03B5-420B-97F7-36E3E6A884F5/Shared%20Documents/Project/WP7%20-%20AF_LEAD/Task%207.1%20Market%20assessment/&#197;F%20Study/Biopolttis%20tuotantokustannuksia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https://afonline.sharepoint.com/sites/EA9543CB-03B5-420B-97F7-36E3E6A884F5/Shared%20Documents/Project/WP7%20-%20AF_LEAD/Task%207.1%20Market%20assessment/&#197;F%20Study/Biopolttis%20tuotantokustannuksia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https://afonline.sharepoint.com/sites/EA9543CB-03B5-420B-97F7-36E3E6A884F5/Shared%20Documents/Project/WP7%20-%20AF_LEAD/Task%207.1%20Market%20assessment/&#197;F%20Study/Biopolttis%20tuotantokustannuksia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410380\Documents\Projektit\COMSYN\Market%20assessment\liikenteen_polttoainee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https://afonline-my.sharepoint.com/personal/annika_tella_afconsult_com/Documents/P&#214;YRY_Projektit/COMSYN/Eurostat_raw_material_availability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https://afonline-my.sharepoint.com/personal/annika_tella_afconsult_com/Documents/P&#214;YRY_Projektit/COMSYN/Eurostat_raw_material_availability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https://afonline.sharepoint.com/sites/EA9543CB-03B5-420B-97F7-36E3E6A884F5/Shared%20Documents/Project/WP7%20-%20AF_LEAD/Task%207.1%20Market%20assessment/&#197;F%20Study/Biopolttis%20tuotantokustannuksia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https://afonline.sharepoint.com/sites/EA9543CB-03B5-420B-97F7-36E3E6A884F5/Shared%20Documents/Project/WP7%20-%20AF_LEAD/Task%207.1%20Market%20assessment/&#197;F%20Study/Biopolttis%20tuotantokustannuksia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https://afonline.sharepoint.com/sites/EA9543CB-03B5-420B-97F7-36E3E6A884F5/Shared%20Documents/Project/WP7%20-%20AF_LEAD/Task%207.1%20Market%20assessment/&#197;F%20Study/Biopolttis%20tuotantokustannuksia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https://afonline.sharepoint.com/sites/EA9543CB-03B5-420B-97F7-36E3E6A884F5/Shared%20Documents/Project/WP7%20-%20AF_LEAD/Task%207.1%20Market%20assessment/&#197;F%20Study/Biopolttis%20tuotantokustannuksi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90048118985128"/>
          <c:y val="9.7222222222222224E-2"/>
          <c:w val="0.82621062992125971"/>
          <c:h val="0.61829396325459318"/>
        </c:manualLayout>
      </c:layout>
      <c:areaChart>
        <c:grouping val="stacked"/>
        <c:varyColors val="0"/>
        <c:ser>
          <c:idx val="0"/>
          <c:order val="0"/>
          <c:tx>
            <c:strRef>
              <c:f>'EU28'!$C$380</c:f>
              <c:strCache>
                <c:ptCount val="1"/>
                <c:pt idx="0">
                  <c:v>Pure biogasoline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'EU28'!$W$8:$AG$8</c:f>
              <c:numCache>
                <c:formatCode>0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'EU28'!$W$380:$AG$380</c:f>
              <c:numCache>
                <c:formatCode>0.0</c:formatCode>
                <c:ptCount val="11"/>
                <c:pt idx="0">
                  <c:v>16.193999999999999</c:v>
                </c:pt>
                <c:pt idx="1">
                  <c:v>22.885000000000002</c:v>
                </c:pt>
                <c:pt idx="2">
                  <c:v>27.815000000000001</c:v>
                </c:pt>
                <c:pt idx="3">
                  <c:v>29.084</c:v>
                </c:pt>
                <c:pt idx="4">
                  <c:v>25.119</c:v>
                </c:pt>
                <c:pt idx="5">
                  <c:v>21.699000000000002</c:v>
                </c:pt>
                <c:pt idx="6">
                  <c:v>20.966999999999999</c:v>
                </c:pt>
                <c:pt idx="7">
                  <c:v>10.632</c:v>
                </c:pt>
                <c:pt idx="8">
                  <c:v>7.6150000000000002</c:v>
                </c:pt>
                <c:pt idx="9">
                  <c:v>5.9859999999999998</c:v>
                </c:pt>
                <c:pt idx="10">
                  <c:v>3.7320000000000002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F0-4AB2-8B4C-818BA382AA8A}"/>
            </c:ext>
          </c:extLst>
        </c:ser>
        <c:ser>
          <c:idx val="1"/>
          <c:order val="1"/>
          <c:tx>
            <c:strRef>
              <c:f>'EU28'!$C$381</c:f>
              <c:strCache>
                <c:ptCount val="1"/>
                <c:pt idx="0">
                  <c:v>Blended biogasoline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'EU28'!$W$8:$AG$8</c:f>
              <c:numCache>
                <c:formatCode>0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'EU28'!$W$381:$AG$381</c:f>
              <c:numCache>
                <c:formatCode>0.0</c:formatCode>
                <c:ptCount val="11"/>
                <c:pt idx="0">
                  <c:v>2216.6930000000002</c:v>
                </c:pt>
                <c:pt idx="1">
                  <c:v>2778.5709999999999</c:v>
                </c:pt>
                <c:pt idx="2">
                  <c:v>2839.7020000000002</c:v>
                </c:pt>
                <c:pt idx="3">
                  <c:v>2835.9740000000002</c:v>
                </c:pt>
                <c:pt idx="4">
                  <c:v>2687.3969999999999</c:v>
                </c:pt>
                <c:pt idx="5">
                  <c:v>2676.5549999999998</c:v>
                </c:pt>
                <c:pt idx="6">
                  <c:v>2710.78</c:v>
                </c:pt>
                <c:pt idx="7">
                  <c:v>2667.819</c:v>
                </c:pt>
                <c:pt idx="8">
                  <c:v>2791.2379999999998</c:v>
                </c:pt>
                <c:pt idx="9">
                  <c:v>2980.42</c:v>
                </c:pt>
                <c:pt idx="10">
                  <c:v>3088.335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F0-4AB2-8B4C-818BA382AA8A}"/>
            </c:ext>
          </c:extLst>
        </c:ser>
        <c:ser>
          <c:idx val="2"/>
          <c:order val="2"/>
          <c:tx>
            <c:strRef>
              <c:f>'EU28'!$C$382</c:f>
              <c:strCache>
                <c:ptCount val="1"/>
                <c:pt idx="0">
                  <c:v>Pure biodiesel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numRef>
              <c:f>'EU28'!$W$8:$AG$8</c:f>
              <c:numCache>
                <c:formatCode>0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'EU28'!$W$382:$AG$382</c:f>
              <c:numCache>
                <c:formatCode>0.0</c:formatCode>
                <c:ptCount val="11"/>
                <c:pt idx="0">
                  <c:v>510.85199999999998</c:v>
                </c:pt>
                <c:pt idx="1">
                  <c:v>551.96500000000003</c:v>
                </c:pt>
                <c:pt idx="2">
                  <c:v>415.661</c:v>
                </c:pt>
                <c:pt idx="3">
                  <c:v>300.988</c:v>
                </c:pt>
                <c:pt idx="4">
                  <c:v>197.49</c:v>
                </c:pt>
                <c:pt idx="5">
                  <c:v>358.685</c:v>
                </c:pt>
                <c:pt idx="6">
                  <c:v>416.44900000000001</c:v>
                </c:pt>
                <c:pt idx="7">
                  <c:v>326.28300000000002</c:v>
                </c:pt>
                <c:pt idx="8">
                  <c:v>501.44299999999998</c:v>
                </c:pt>
                <c:pt idx="9">
                  <c:v>467.00400000000002</c:v>
                </c:pt>
                <c:pt idx="10">
                  <c:v>458.17599999999999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F0-4AB2-8B4C-818BA382AA8A}"/>
            </c:ext>
          </c:extLst>
        </c:ser>
        <c:ser>
          <c:idx val="3"/>
          <c:order val="3"/>
          <c:tx>
            <c:strRef>
              <c:f>'EU28'!$C$383</c:f>
              <c:strCache>
                <c:ptCount val="1"/>
                <c:pt idx="0">
                  <c:v>Blended biodiesel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cat>
            <c:numRef>
              <c:f>'EU28'!$W$8:$AG$8</c:f>
              <c:numCache>
                <c:formatCode>0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'EU28'!$W$383:$AG$383</c:f>
              <c:numCache>
                <c:formatCode>0.0</c:formatCode>
                <c:ptCount val="11"/>
                <c:pt idx="0">
                  <c:v>8705.0660000000007</c:v>
                </c:pt>
                <c:pt idx="1">
                  <c:v>9698.0609999999997</c:v>
                </c:pt>
                <c:pt idx="2">
                  <c:v>10310.924000000001</c:v>
                </c:pt>
                <c:pt idx="3">
                  <c:v>11064.267</c:v>
                </c:pt>
                <c:pt idx="4">
                  <c:v>9998.7250000000004</c:v>
                </c:pt>
                <c:pt idx="5">
                  <c:v>10935.102000000001</c:v>
                </c:pt>
                <c:pt idx="6">
                  <c:v>10608.978999999999</c:v>
                </c:pt>
                <c:pt idx="7">
                  <c:v>10580.198</c:v>
                </c:pt>
                <c:pt idx="8">
                  <c:v>11481.621999999999</c:v>
                </c:pt>
                <c:pt idx="9">
                  <c:v>13195.105</c:v>
                </c:pt>
                <c:pt idx="10">
                  <c:v>13757.512000000001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9F0-4AB2-8B4C-818BA382AA8A}"/>
            </c:ext>
          </c:extLst>
        </c:ser>
        <c:ser>
          <c:idx val="4"/>
          <c:order val="4"/>
          <c:tx>
            <c:strRef>
              <c:f>'EU28'!$C$384</c:f>
              <c:strCache>
                <c:ptCount val="1"/>
                <c:pt idx="0">
                  <c:v>Other liquid biofuels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cat>
            <c:numRef>
              <c:f>'EU28'!$W$8:$AG$8</c:f>
              <c:numCache>
                <c:formatCode>0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'EU28'!$W$384:$AG$384</c:f>
              <c:numCache>
                <c:formatCode>0.0</c:formatCode>
                <c:ptCount val="11"/>
                <c:pt idx="0">
                  <c:v>75.962999999999994</c:v>
                </c:pt>
                <c:pt idx="1">
                  <c:v>51.82</c:v>
                </c:pt>
                <c:pt idx="2">
                  <c:v>16.481000000000002</c:v>
                </c:pt>
                <c:pt idx="3">
                  <c:v>15.939</c:v>
                </c:pt>
                <c:pt idx="4">
                  <c:v>4.1390000000000002</c:v>
                </c:pt>
                <c:pt idx="5">
                  <c:v>7.7969999999999997</c:v>
                </c:pt>
                <c:pt idx="6">
                  <c:v>3.891</c:v>
                </c:pt>
                <c:pt idx="7">
                  <c:v>3.88</c:v>
                </c:pt>
                <c:pt idx="8">
                  <c:v>1.6890000000000001</c:v>
                </c:pt>
                <c:pt idx="9">
                  <c:v>0.68700000000000006</c:v>
                </c:pt>
                <c:pt idx="10">
                  <c:v>0.66200000000000003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9F0-4AB2-8B4C-818BA382AA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3434056"/>
        <c:axId val="663439960"/>
      </c:areaChart>
      <c:lineChart>
        <c:grouping val="standard"/>
        <c:varyColors val="0"/>
        <c:ser>
          <c:idx val="5"/>
          <c:order val="5"/>
          <c:tx>
            <c:v>Production of biofuels</c:v>
          </c:tx>
          <c:spPr>
            <a:ln w="28575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'EU28'!$W$374:$AG$374</c:f>
              <c:numCache>
                <c:formatCode>0.0</c:formatCode>
                <c:ptCount val="11"/>
                <c:pt idx="0">
                  <c:v>10266.530000000001</c:v>
                </c:pt>
                <c:pt idx="1">
                  <c:v>11498.473</c:v>
                </c:pt>
                <c:pt idx="2">
                  <c:v>10480.764999999999</c:v>
                </c:pt>
                <c:pt idx="3">
                  <c:v>11378.466</c:v>
                </c:pt>
                <c:pt idx="4">
                  <c:v>12727.329</c:v>
                </c:pt>
                <c:pt idx="5">
                  <c:v>14161.188</c:v>
                </c:pt>
                <c:pt idx="6">
                  <c:v>13785.904</c:v>
                </c:pt>
                <c:pt idx="7">
                  <c:v>13724.948</c:v>
                </c:pt>
                <c:pt idx="8">
                  <c:v>15292.384</c:v>
                </c:pt>
                <c:pt idx="9">
                  <c:v>16017.448</c:v>
                </c:pt>
                <c:pt idx="10">
                  <c:v>16405.821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9F0-4AB2-8B4C-818BA382AA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3434056"/>
        <c:axId val="663439960"/>
      </c:lineChart>
      <c:catAx>
        <c:axId val="663434056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3439960"/>
        <c:crosses val="autoZero"/>
        <c:auto val="1"/>
        <c:lblAlgn val="ctr"/>
        <c:lblOffset val="100"/>
        <c:noMultiLvlLbl val="0"/>
      </c:catAx>
      <c:valAx>
        <c:axId val="663439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i-FI" baseline="0"/>
                  <a:t>ktoe/a</a:t>
                </a:r>
                <a:endParaRPr lang="fi-FI"/>
              </a:p>
            </c:rich>
          </c:tx>
          <c:layout>
            <c:manualLayout>
              <c:xMode val="edge"/>
              <c:yMode val="edge"/>
              <c:x val="1.6666666666666666E-2"/>
              <c:y val="8.0198308544765105E-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34340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fi-FI" dirty="0" err="1"/>
              <a:t>Methanol</a:t>
            </a:r>
            <a:r>
              <a:rPr lang="fi-FI" dirty="0"/>
              <a:t> to </a:t>
            </a:r>
            <a:r>
              <a:rPr lang="fi-FI" dirty="0" err="1"/>
              <a:t>gasoline</a:t>
            </a:r>
            <a:endParaRPr lang="fi-FI" dirty="0"/>
          </a:p>
        </c:rich>
      </c:tx>
      <c:layout>
        <c:manualLayout>
          <c:xMode val="edge"/>
          <c:yMode val="edge"/>
          <c:x val="0.34203120585553964"/>
          <c:y val="1.8563348337179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604543033583325"/>
          <c:y val="0.14922462817147855"/>
          <c:w val="0.74105399530725935"/>
          <c:h val="0.6221095800524933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'Prices2015-2050'!$Y$2</c:f>
              <c:strCache>
                <c:ptCount val="1"/>
                <c:pt idx="0">
                  <c:v>low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'Prices2015-2050'!$S$3:$S$4</c:f>
              <c:numCache>
                <c:formatCode>General</c:formatCode>
                <c:ptCount val="2"/>
                <c:pt idx="0">
                  <c:v>2030</c:v>
                </c:pt>
                <c:pt idx="1">
                  <c:v>2050</c:v>
                </c:pt>
              </c:numCache>
            </c:numRef>
          </c:cat>
          <c:val>
            <c:numRef>
              <c:f>'Prices2015-2050'!$Y$3:$Y$4</c:f>
              <c:numCache>
                <c:formatCode>General</c:formatCode>
                <c:ptCount val="2"/>
                <c:pt idx="0">
                  <c:v>0.65</c:v>
                </c:pt>
                <c:pt idx="1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05-4D17-8506-E662DAC420A4}"/>
            </c:ext>
          </c:extLst>
        </c:ser>
        <c:ser>
          <c:idx val="1"/>
          <c:order val="1"/>
          <c:tx>
            <c:strRef>
              <c:f>'Prices2015-2050'!$Z$2</c:f>
              <c:strCache>
                <c:ptCount val="1"/>
                <c:pt idx="0">
                  <c:v>high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'Prices2015-2050'!$S$3:$S$4</c:f>
              <c:numCache>
                <c:formatCode>General</c:formatCode>
                <c:ptCount val="2"/>
                <c:pt idx="0">
                  <c:v>2030</c:v>
                </c:pt>
                <c:pt idx="1">
                  <c:v>2050</c:v>
                </c:pt>
              </c:numCache>
            </c:numRef>
          </c:cat>
          <c:val>
            <c:numRef>
              <c:f>'Prices2015-2050'!$Z$3:$Z$4</c:f>
              <c:numCache>
                <c:formatCode>0.00</c:formatCode>
                <c:ptCount val="2"/>
                <c:pt idx="0">
                  <c:v>0.29999999999999993</c:v>
                </c:pt>
                <c:pt idx="1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05-4D17-8506-E662DAC420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overlap val="100"/>
        <c:axId val="647999432"/>
        <c:axId val="647998448"/>
      </c:barChart>
      <c:catAx>
        <c:axId val="647999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647998448"/>
        <c:crosses val="autoZero"/>
        <c:auto val="1"/>
        <c:lblAlgn val="ctr"/>
        <c:lblOffset val="100"/>
        <c:noMultiLvlLbl val="0"/>
      </c:catAx>
      <c:valAx>
        <c:axId val="647998448"/>
        <c:scaling>
          <c:orientation val="minMax"/>
          <c:max val="2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647999432"/>
        <c:crosses val="autoZero"/>
        <c:crossBetween val="between"/>
      </c:valAx>
      <c:spPr>
        <a:noFill/>
        <a:ln>
          <a:solidFill>
            <a:schemeClr val="bg2"/>
          </a:solidFill>
        </a:ln>
        <a:effectLst/>
      </c:spPr>
    </c:plotArea>
    <c:legend>
      <c:legendPos val="b"/>
      <c:layout>
        <c:manualLayout>
          <c:xMode val="edge"/>
          <c:yMode val="edge"/>
          <c:x val="0.30217982456140352"/>
          <c:y val="0.888733960338291"/>
          <c:w val="0.67414912280701755"/>
          <c:h val="8.34882618839311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fi-FI"/>
              <a:t>Pyrolysis oil upgrading</a:t>
            </a:r>
          </a:p>
        </c:rich>
      </c:tx>
      <c:layout>
        <c:manualLayout>
          <c:xMode val="edge"/>
          <c:yMode val="edge"/>
          <c:x val="0.35218068179082107"/>
          <c:y val="2.33609274324979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604543033583325"/>
          <c:y val="0.14922462817147855"/>
          <c:w val="0.74105399530725935"/>
          <c:h val="0.6221095800524933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'Prices2015-2050'!$W$2</c:f>
              <c:strCache>
                <c:ptCount val="1"/>
                <c:pt idx="0">
                  <c:v>low</c:v>
                </c:pt>
              </c:strCache>
            </c:strRef>
          </c:tx>
          <c:spPr>
            <a:solidFill>
              <a:srgbClr val="FFFF66"/>
            </a:solidFill>
            <a:ln>
              <a:noFill/>
            </a:ln>
            <a:effectLst/>
          </c:spPr>
          <c:invertIfNegative val="0"/>
          <c:cat>
            <c:numRef>
              <c:f>'Prices2015-2050'!$S$3:$S$4</c:f>
              <c:numCache>
                <c:formatCode>General</c:formatCode>
                <c:ptCount val="2"/>
                <c:pt idx="0">
                  <c:v>2030</c:v>
                </c:pt>
                <c:pt idx="1">
                  <c:v>2050</c:v>
                </c:pt>
              </c:numCache>
            </c:numRef>
          </c:cat>
          <c:val>
            <c:numRef>
              <c:f>'Prices2015-2050'!$W$3:$W$4</c:f>
              <c:numCache>
                <c:formatCode>General</c:formatCode>
                <c:ptCount val="2"/>
                <c:pt idx="0">
                  <c:v>0.72</c:v>
                </c:pt>
                <c:pt idx="1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3C-42DB-ABB1-444C9E1E574F}"/>
            </c:ext>
          </c:extLst>
        </c:ser>
        <c:ser>
          <c:idx val="1"/>
          <c:order val="1"/>
          <c:tx>
            <c:strRef>
              <c:f>'Prices2015-2050'!$X$2</c:f>
              <c:strCache>
                <c:ptCount val="1"/>
                <c:pt idx="0">
                  <c:v>high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'Prices2015-2050'!$S$3:$S$4</c:f>
              <c:numCache>
                <c:formatCode>General</c:formatCode>
                <c:ptCount val="2"/>
                <c:pt idx="0">
                  <c:v>2030</c:v>
                </c:pt>
                <c:pt idx="1">
                  <c:v>2050</c:v>
                </c:pt>
              </c:numCache>
            </c:numRef>
          </c:cat>
          <c:val>
            <c:numRef>
              <c:f>'Prices2015-2050'!$X$3:$X$4</c:f>
              <c:numCache>
                <c:formatCode>0.00</c:formatCode>
                <c:ptCount val="2"/>
                <c:pt idx="0">
                  <c:v>0.42999999999999994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3C-42DB-ABB1-444C9E1E57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overlap val="100"/>
        <c:axId val="647999432"/>
        <c:axId val="647998448"/>
      </c:barChart>
      <c:catAx>
        <c:axId val="647999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647998448"/>
        <c:crosses val="autoZero"/>
        <c:auto val="1"/>
        <c:lblAlgn val="ctr"/>
        <c:lblOffset val="100"/>
        <c:noMultiLvlLbl val="0"/>
      </c:catAx>
      <c:valAx>
        <c:axId val="647998448"/>
        <c:scaling>
          <c:orientation val="minMax"/>
          <c:max val="2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647999432"/>
        <c:crosses val="autoZero"/>
        <c:crossBetween val="between"/>
      </c:valAx>
      <c:spPr>
        <a:noFill/>
        <a:ln>
          <a:solidFill>
            <a:schemeClr val="bg2"/>
          </a:solidFill>
        </a:ln>
        <a:effectLst/>
      </c:spPr>
    </c:plotArea>
    <c:legend>
      <c:legendPos val="b"/>
      <c:layout>
        <c:manualLayout>
          <c:xMode val="edge"/>
          <c:yMode val="edge"/>
          <c:x val="0.2464780701754386"/>
          <c:y val="0.89336358996792065"/>
          <c:w val="0.67414912280701755"/>
          <c:h val="8.34882618839311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fi-FI"/>
              <a:t>Fischer-Tropsch synthesis</a:t>
            </a:r>
          </a:p>
        </c:rich>
      </c:tx>
      <c:layout>
        <c:manualLayout>
          <c:xMode val="edge"/>
          <c:yMode val="edge"/>
          <c:x val="0.2688674603174603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604543033583325"/>
          <c:y val="0.14922462817147855"/>
          <c:w val="0.74105399530725935"/>
          <c:h val="0.6221095800524933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'Prices2015-2050'!$U$2</c:f>
              <c:strCache>
                <c:ptCount val="1"/>
                <c:pt idx="0">
                  <c:v>low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'Prices2015-2050'!$S$3:$S$4</c:f>
              <c:numCache>
                <c:formatCode>General</c:formatCode>
                <c:ptCount val="2"/>
                <c:pt idx="0">
                  <c:v>2030</c:v>
                </c:pt>
                <c:pt idx="1">
                  <c:v>2050</c:v>
                </c:pt>
              </c:numCache>
            </c:numRef>
          </c:cat>
          <c:val>
            <c:numRef>
              <c:f>'Prices2015-2050'!$U$3:$U$4</c:f>
              <c:numCache>
                <c:formatCode>General</c:formatCode>
                <c:ptCount val="2"/>
                <c:pt idx="0">
                  <c:v>0.8</c:v>
                </c:pt>
                <c:pt idx="1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19-47F0-8AE3-39758577963B}"/>
            </c:ext>
          </c:extLst>
        </c:ser>
        <c:ser>
          <c:idx val="1"/>
          <c:order val="1"/>
          <c:tx>
            <c:strRef>
              <c:f>'Prices2015-2050'!$V$2</c:f>
              <c:strCache>
                <c:ptCount val="1"/>
                <c:pt idx="0">
                  <c:v>high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'Prices2015-2050'!$S$3:$S$4</c:f>
              <c:numCache>
                <c:formatCode>General</c:formatCode>
                <c:ptCount val="2"/>
                <c:pt idx="0">
                  <c:v>2030</c:v>
                </c:pt>
                <c:pt idx="1">
                  <c:v>2050</c:v>
                </c:pt>
              </c:numCache>
            </c:numRef>
          </c:cat>
          <c:val>
            <c:numRef>
              <c:f>'Prices2015-2050'!$V$3:$V$4</c:f>
              <c:numCache>
                <c:formatCode>0.00</c:formatCode>
                <c:ptCount val="2"/>
                <c:pt idx="0">
                  <c:v>0.35000000000000009</c:v>
                </c:pt>
                <c:pt idx="1">
                  <c:v>0.19999999999999996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19-47F0-8AE3-397585779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overlap val="100"/>
        <c:axId val="647999432"/>
        <c:axId val="647998448"/>
      </c:barChart>
      <c:catAx>
        <c:axId val="647999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647998448"/>
        <c:crosses val="autoZero"/>
        <c:auto val="1"/>
        <c:lblAlgn val="ctr"/>
        <c:lblOffset val="100"/>
        <c:noMultiLvlLbl val="0"/>
      </c:catAx>
      <c:valAx>
        <c:axId val="647998448"/>
        <c:scaling>
          <c:orientation val="minMax"/>
          <c:max val="2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647999432"/>
        <c:crosses val="autoZero"/>
        <c:crossBetween val="between"/>
      </c:valAx>
      <c:spPr>
        <a:noFill/>
        <a:ln>
          <a:solidFill>
            <a:schemeClr val="bg2"/>
          </a:solidFill>
        </a:ln>
        <a:effectLst/>
      </c:spPr>
    </c:plotArea>
    <c:legend>
      <c:legendPos val="b"/>
      <c:layout>
        <c:manualLayout>
          <c:xMode val="edge"/>
          <c:yMode val="edge"/>
          <c:x val="0.28361257309941518"/>
          <c:y val="0.89336358996792065"/>
          <c:w val="0.67414912280701755"/>
          <c:h val="8.34882618839311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fi-FI" sz="1000">
                <a:latin typeface="Verdana" panose="020B0604030504040204" pitchFamily="34" charset="0"/>
                <a:ea typeface="Verdana" panose="020B0604030504040204" pitchFamily="34" charset="0"/>
              </a:rPr>
              <a:t>COMSYN</a:t>
            </a:r>
          </a:p>
        </c:rich>
      </c:tx>
      <c:layout>
        <c:manualLayout>
          <c:xMode val="edge"/>
          <c:yMode val="edge"/>
          <c:x val="0.5007974473802943"/>
          <c:y val="2.80470940891669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6988956222998776"/>
          <c:y val="0.14922462817147855"/>
          <c:w val="0.60720956635850254"/>
          <c:h val="0.6221095800524933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'Prices2015-2050'!$T$2</c:f>
              <c:strCache>
                <c:ptCount val="1"/>
                <c:pt idx="0">
                  <c:v>target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'Prices2015-2050'!$S$3:$S$4</c:f>
              <c:numCache>
                <c:formatCode>General</c:formatCode>
                <c:ptCount val="2"/>
                <c:pt idx="0">
                  <c:v>2030</c:v>
                </c:pt>
                <c:pt idx="1">
                  <c:v>2050</c:v>
                </c:pt>
              </c:numCache>
            </c:numRef>
          </c:cat>
          <c:val>
            <c:numRef>
              <c:f>'Prices2015-2050'!$T$3:$T$4</c:f>
              <c:numCache>
                <c:formatCode>0.00</c:formatCode>
                <c:ptCount val="2"/>
                <c:pt idx="0">
                  <c:v>0.8</c:v>
                </c:pt>
                <c:pt idx="1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EF-4B5B-A88F-3DB09683DC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overlap val="100"/>
        <c:axId val="647999432"/>
        <c:axId val="647998448"/>
      </c:barChart>
      <c:catAx>
        <c:axId val="647999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647998448"/>
        <c:crosses val="autoZero"/>
        <c:auto val="1"/>
        <c:lblAlgn val="ctr"/>
        <c:lblOffset val="100"/>
        <c:noMultiLvlLbl val="0"/>
      </c:catAx>
      <c:valAx>
        <c:axId val="647998448"/>
        <c:scaling>
          <c:orientation val="minMax"/>
          <c:max val="2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r>
                  <a:rPr lang="fi-FI">
                    <a:latin typeface="Verdana" panose="020B0604030504040204" pitchFamily="34" charset="0"/>
                    <a:ea typeface="Verdana" panose="020B0604030504040204" pitchFamily="34" charset="0"/>
                  </a:rPr>
                  <a:t>€ / liters of diesel equivalent</a:t>
                </a:r>
              </a:p>
            </c:rich>
          </c:tx>
          <c:layout>
            <c:manualLayout>
              <c:xMode val="edge"/>
              <c:yMode val="edge"/>
              <c:x val="2.9573141062502764E-2"/>
              <c:y val="0.144626760249788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647999432"/>
        <c:crosses val="autoZero"/>
        <c:crossBetween val="between"/>
      </c:valAx>
      <c:spPr>
        <a:noFill/>
        <a:ln>
          <a:solidFill>
            <a:schemeClr val="bg2"/>
          </a:solidFill>
        </a:ln>
        <a:effectLst/>
      </c:spPr>
    </c:plotArea>
    <c:legend>
      <c:legendPos val="b"/>
      <c:layout>
        <c:manualLayout>
          <c:xMode val="edge"/>
          <c:yMode val="edge"/>
          <c:x val="0.41394694036188806"/>
          <c:y val="0.888733960338291"/>
          <c:w val="0.3717168315193628"/>
          <c:h val="8.42977129103865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866677164439578E-2"/>
          <c:y val="5.5555555555555552E-2"/>
          <c:w val="0.52461526880653964"/>
          <c:h val="0.74563429571303586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[Book1]Sheet1!$A$9</c:f>
              <c:strCache>
                <c:ptCount val="1"/>
                <c:pt idx="0">
                  <c:v>Advanced biofuels from part B of REDII, Annex IX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[Book1]Sheet1!$B$4:$D$4</c:f>
              <c:strCache>
                <c:ptCount val="3"/>
                <c:pt idx="0">
                  <c:v>Overall target</c:v>
                </c:pt>
                <c:pt idx="1">
                  <c:v>Cap for food and feed crops</c:v>
                </c:pt>
                <c:pt idx="2">
                  <c:v>Share of advanced biofuels</c:v>
                </c:pt>
              </c:strCache>
            </c:strRef>
          </c:cat>
          <c:val>
            <c:numRef>
              <c:f>[Book1]Sheet1!$B$9:$D$9</c:f>
              <c:numCache>
                <c:formatCode>General</c:formatCode>
                <c:ptCount val="3"/>
                <c:pt idx="2" formatCode="0.00%">
                  <c:v>3.4000000000000002E-2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BA-472C-9270-0EBFAF1874BE}"/>
            </c:ext>
          </c:extLst>
        </c:ser>
        <c:ser>
          <c:idx val="3"/>
          <c:order val="1"/>
          <c:tx>
            <c:strRef>
              <c:f>[Book1]Sheet1!$A$8</c:f>
              <c:strCache>
                <c:ptCount val="1"/>
                <c:pt idx="0">
                  <c:v>Advanced biofuels from part A of REDII, Annex IX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[Book1]Sheet1!$B$4:$D$4</c:f>
              <c:strCache>
                <c:ptCount val="3"/>
                <c:pt idx="0">
                  <c:v>Overall target</c:v>
                </c:pt>
                <c:pt idx="1">
                  <c:v>Cap for food and feed crops</c:v>
                </c:pt>
                <c:pt idx="2">
                  <c:v>Share of advanced biofuels</c:v>
                </c:pt>
              </c:strCache>
            </c:strRef>
          </c:cat>
          <c:val>
            <c:numRef>
              <c:f>[Book1]Sheet1!$B$8:$D$8</c:f>
              <c:numCache>
                <c:formatCode>General</c:formatCode>
                <c:ptCount val="3"/>
                <c:pt idx="2" formatCode="0.00%">
                  <c:v>3.5000000000000003E-2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BA-472C-9270-0EBFAF1874BE}"/>
            </c:ext>
          </c:extLst>
        </c:ser>
        <c:ser>
          <c:idx val="2"/>
          <c:order val="2"/>
          <c:tx>
            <c:strRef>
              <c:f>[Book1]Sheet1!$A$7</c:f>
              <c:strCache>
                <c:ptCount val="1"/>
                <c:pt idx="0">
                  <c:v>Advanced biofuels, biogas, electricity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[Book1]Sheet1!$B$4:$D$4</c:f>
              <c:strCache>
                <c:ptCount val="3"/>
                <c:pt idx="0">
                  <c:v>Overall target</c:v>
                </c:pt>
                <c:pt idx="1">
                  <c:v>Cap for food and feed crops</c:v>
                </c:pt>
                <c:pt idx="2">
                  <c:v>Share of advanced biofuels</c:v>
                </c:pt>
              </c:strCache>
            </c:strRef>
          </c:cat>
          <c:val>
            <c:numRef>
              <c:f>[Book1]Sheet1!$B$7:$D$7</c:f>
              <c:numCache>
                <c:formatCode>0%</c:formatCode>
                <c:ptCount val="3"/>
                <c:pt idx="1">
                  <c:v>7.0000000000000007E-2</c:v>
                </c:pt>
                <c:pt idx="2" formatCode="0.00%">
                  <c:v>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BA-472C-9270-0EBFAF1874BE}"/>
            </c:ext>
          </c:extLst>
        </c:ser>
        <c:ser>
          <c:idx val="1"/>
          <c:order val="3"/>
          <c:tx>
            <c:strRef>
              <c:f>[Book1]Sheet1!$A$6</c:f>
              <c:strCache>
                <c:ptCount val="1"/>
                <c:pt idx="0">
                  <c:v>Biofuels from food and feed crops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[Book1]Sheet1!$B$4:$D$4</c:f>
              <c:strCache>
                <c:ptCount val="3"/>
                <c:pt idx="0">
                  <c:v>Overall target</c:v>
                </c:pt>
                <c:pt idx="1">
                  <c:v>Cap for food and feed crops</c:v>
                </c:pt>
                <c:pt idx="2">
                  <c:v>Share of advanced biofuels</c:v>
                </c:pt>
              </c:strCache>
            </c:strRef>
          </c:cat>
          <c:val>
            <c:numRef>
              <c:f>[Book1]Sheet1!$B$6:$D$6</c:f>
              <c:numCache>
                <c:formatCode>0%</c:formatCode>
                <c:ptCount val="3"/>
                <c:pt idx="1">
                  <c:v>7.0000000000000007E-2</c:v>
                </c:pt>
                <c:pt idx="2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8BA-472C-9270-0EBFAF1874BE}"/>
            </c:ext>
          </c:extLst>
        </c:ser>
        <c:ser>
          <c:idx val="0"/>
          <c:order val="4"/>
          <c:tx>
            <c:strRef>
              <c:f>[Book1]Sheet1!$A$5</c:f>
              <c:strCache>
                <c:ptCount val="1"/>
                <c:pt idx="0">
                  <c:v>Renewable energy in the transport sector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[Book1]Sheet1!$B$4:$D$4</c:f>
              <c:strCache>
                <c:ptCount val="3"/>
                <c:pt idx="0">
                  <c:v>Overall target</c:v>
                </c:pt>
                <c:pt idx="1">
                  <c:v>Cap for food and feed crops</c:v>
                </c:pt>
                <c:pt idx="2">
                  <c:v>Share of advanced biofuels</c:v>
                </c:pt>
              </c:strCache>
            </c:strRef>
          </c:cat>
          <c:val>
            <c:numRef>
              <c:f>[Book1]Sheet1!$B$5:$D$5</c:f>
              <c:numCache>
                <c:formatCode>General</c:formatCode>
                <c:ptCount val="3"/>
                <c:pt idx="0" formatCode="0%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8BA-472C-9270-0EBFAF1874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14257688"/>
        <c:axId val="614255064"/>
      </c:barChart>
      <c:catAx>
        <c:axId val="614257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4255064"/>
        <c:crosses val="autoZero"/>
        <c:auto val="1"/>
        <c:lblAlgn val="ctr"/>
        <c:lblOffset val="100"/>
        <c:noMultiLvlLbl val="0"/>
      </c:catAx>
      <c:valAx>
        <c:axId val="614255064"/>
        <c:scaling>
          <c:orientation val="minMax"/>
          <c:max val="0.1400000000000000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4257688"/>
        <c:crosses val="autoZero"/>
        <c:crossBetween val="between"/>
        <c:majorUnit val="2.0000000000000004E-2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668079585236533E-2"/>
          <c:y val="9.9248343581614829E-2"/>
          <c:w val="0.90373081233992791"/>
          <c:h val="0.615557930258717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demand!$B$92</c:f>
              <c:strCache>
                <c:ptCount val="1"/>
                <c:pt idx="0">
                  <c:v>NECP targets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demand!$C$86:$D$86</c:f>
              <c:strCache>
                <c:ptCount val="2"/>
                <c:pt idx="0">
                  <c:v>2030</c:v>
                </c:pt>
                <c:pt idx="1">
                  <c:v>2040/2050</c:v>
                </c:pt>
              </c:strCache>
            </c:strRef>
          </c:cat>
          <c:val>
            <c:numRef>
              <c:f>demand!$C$92:$D$92</c:f>
              <c:numCache>
                <c:formatCode>General</c:formatCode>
                <c:ptCount val="2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01-4F7A-88A9-1848150A3D88}"/>
            </c:ext>
          </c:extLst>
        </c:ser>
        <c:ser>
          <c:idx val="1"/>
          <c:order val="1"/>
          <c:tx>
            <c:strRef>
              <c:f>demand!$B$93</c:f>
              <c:strCache>
                <c:ptCount val="1"/>
                <c:pt idx="0">
                  <c:v>SGAB (Base scenario)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demand!$C$86:$D$86</c:f>
              <c:strCache>
                <c:ptCount val="2"/>
                <c:pt idx="0">
                  <c:v>2030</c:v>
                </c:pt>
                <c:pt idx="1">
                  <c:v>2040/2050</c:v>
                </c:pt>
              </c:strCache>
            </c:strRef>
          </c:cat>
          <c:val>
            <c:numRef>
              <c:f>demand!$C$93:$D$93</c:f>
              <c:numCache>
                <c:formatCode>General</c:formatCode>
                <c:ptCount val="2"/>
                <c:pt idx="0" formatCode="0">
                  <c:v>20.7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01-4F7A-88A9-1848150A3D88}"/>
            </c:ext>
          </c:extLst>
        </c:ser>
        <c:ser>
          <c:idx val="2"/>
          <c:order val="2"/>
          <c:tx>
            <c:strRef>
              <c:f>demand!$B$95</c:f>
              <c:strCache>
                <c:ptCount val="1"/>
                <c:pt idx="0">
                  <c:v>IEA (2DS)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demand!$C$86:$D$86</c:f>
              <c:strCache>
                <c:ptCount val="2"/>
                <c:pt idx="0">
                  <c:v>2030</c:v>
                </c:pt>
                <c:pt idx="1">
                  <c:v>2040/2050</c:v>
                </c:pt>
              </c:strCache>
            </c:strRef>
          </c:cat>
          <c:val>
            <c:numRef>
              <c:f>demand!$C$95:$D$95</c:f>
              <c:numCache>
                <c:formatCode>General</c:formatCode>
                <c:ptCount val="2"/>
                <c:pt idx="0">
                  <c:v>25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01-4F7A-88A9-1848150A3D88}"/>
            </c:ext>
          </c:extLst>
        </c:ser>
        <c:ser>
          <c:idx val="3"/>
          <c:order val="3"/>
          <c:tx>
            <c:strRef>
              <c:f>demand!$B$96</c:f>
              <c:strCache>
                <c:ptCount val="1"/>
                <c:pt idx="0">
                  <c:v>DG&amp;RI Ecosys (Baseline)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demand!$C$86:$D$86</c:f>
              <c:strCache>
                <c:ptCount val="2"/>
                <c:pt idx="0">
                  <c:v>2030</c:v>
                </c:pt>
                <c:pt idx="1">
                  <c:v>2040/2050</c:v>
                </c:pt>
              </c:strCache>
            </c:strRef>
          </c:cat>
          <c:val>
            <c:numRef>
              <c:f>demand!$C$96:$D$96</c:f>
              <c:numCache>
                <c:formatCode>General</c:formatCode>
                <c:ptCount val="2"/>
                <c:pt idx="0">
                  <c:v>3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B01-4F7A-88A9-1848150A3D88}"/>
            </c:ext>
          </c:extLst>
        </c:ser>
        <c:ser>
          <c:idx val="4"/>
          <c:order val="4"/>
          <c:tx>
            <c:strRef>
              <c:f>demand!$B$98</c:f>
              <c:strCache>
                <c:ptCount val="1"/>
                <c:pt idx="0">
                  <c:v>FAS/USADA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demand!$C$86:$D$86</c:f>
              <c:strCache>
                <c:ptCount val="2"/>
                <c:pt idx="0">
                  <c:v>2030</c:v>
                </c:pt>
                <c:pt idx="1">
                  <c:v>2040/2050</c:v>
                </c:pt>
              </c:strCache>
            </c:strRef>
          </c:cat>
          <c:val>
            <c:numRef>
              <c:f>demand!$C$98:$D$98</c:f>
              <c:numCache>
                <c:formatCode>General</c:formatCode>
                <c:ptCount val="2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01-4F7A-88A9-1848150A3D88}"/>
            </c:ext>
          </c:extLst>
        </c:ser>
        <c:ser>
          <c:idx val="6"/>
          <c:order val="6"/>
          <c:tx>
            <c:strRef>
              <c:f>demand!$B$100</c:f>
              <c:strCache>
                <c:ptCount val="1"/>
                <c:pt idx="0">
                  <c:v>Fuels Europe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demand!$C$86:$D$86</c:f>
              <c:strCache>
                <c:ptCount val="2"/>
                <c:pt idx="0">
                  <c:v>2030</c:v>
                </c:pt>
                <c:pt idx="1">
                  <c:v>2040/2050</c:v>
                </c:pt>
              </c:strCache>
            </c:strRef>
          </c:cat>
          <c:val>
            <c:numRef>
              <c:f>demand!$C$100:$D$100</c:f>
              <c:numCache>
                <c:formatCode>General</c:formatCode>
                <c:ptCount val="2"/>
                <c:pt idx="0">
                  <c:v>14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B01-4F7A-88A9-1848150A3D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7404424"/>
        <c:axId val="767403112"/>
        <c:extLst>
          <c:ext xmlns:c15="http://schemas.microsoft.com/office/drawing/2012/chart" uri="{02D57815-91ED-43cb-92C2-25804820EDAC}">
            <c15:filteredBarSeries>
              <c15:ser>
                <c:idx val="5"/>
                <c:order val="5"/>
                <c:tx>
                  <c:strRef>
                    <c:extLst>
                      <c:ext uri="{02D57815-91ED-43cb-92C2-25804820EDAC}">
                        <c15:formulaRef>
                          <c15:sqref>demand!$B$99</c15:sqref>
                        </c15:formulaRef>
                      </c:ext>
                    </c:extLst>
                    <c:strCache>
                      <c:ptCount val="1"/>
                      <c:pt idx="0">
                        <c:v>Sipilä et al.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demand!$C$86:$D$86</c15:sqref>
                        </c15:formulaRef>
                      </c:ext>
                    </c:extLst>
                    <c:strCache>
                      <c:ptCount val="2"/>
                      <c:pt idx="0">
                        <c:v>2030</c:v>
                      </c:pt>
                      <c:pt idx="1">
                        <c:v>2040/2050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demand!$C$99:$D$99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15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2B01-4F7A-88A9-1848150A3D88}"/>
                  </c:ext>
                </c:extLst>
              </c15:ser>
            </c15:filteredBarSeries>
          </c:ext>
        </c:extLst>
      </c:barChart>
      <c:catAx>
        <c:axId val="767404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7403112"/>
        <c:crosses val="autoZero"/>
        <c:auto val="1"/>
        <c:lblAlgn val="ctr"/>
        <c:lblOffset val="100"/>
        <c:noMultiLvlLbl val="0"/>
      </c:catAx>
      <c:valAx>
        <c:axId val="767403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i-FI" dirty="0" err="1"/>
                  <a:t>Mtoe</a:t>
                </a:r>
                <a:r>
                  <a:rPr lang="fi-FI" dirty="0"/>
                  <a:t>/a</a:t>
                </a:r>
              </a:p>
            </c:rich>
          </c:tx>
          <c:layout>
            <c:manualLayout>
              <c:xMode val="edge"/>
              <c:yMode val="edge"/>
              <c:x val="0"/>
              <c:y val="2.4763243206633212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7404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 sz="1000">
                <a:latin typeface="Verdana" panose="020B0604030504040204" pitchFamily="34" charset="0"/>
                <a:ea typeface="Verdana" panose="020B0604030504040204" pitchFamily="34" charset="0"/>
              </a:rPr>
              <a:t>Globally</a:t>
            </a:r>
          </a:p>
        </c:rich>
      </c:tx>
      <c:layout>
        <c:manualLayout>
          <c:xMode val="edge"/>
          <c:yMode val="edge"/>
          <c:x val="0.37549024994107255"/>
          <c:y val="0.119275633051559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347826206667927"/>
          <c:y val="0.23145259361637538"/>
          <c:w val="0.81805726608190754"/>
          <c:h val="0.6211697434346897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Sheet1!$F$11</c:f>
              <c:strCache>
                <c:ptCount val="1"/>
                <c:pt idx="0">
                  <c:v>min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Sheet1!$G$10:$H$10</c:f>
              <c:numCache>
                <c:formatCode>General</c:formatCode>
                <c:ptCount val="2"/>
                <c:pt idx="0">
                  <c:v>2020</c:v>
                </c:pt>
                <c:pt idx="1">
                  <c:v>2050</c:v>
                </c:pt>
              </c:numCache>
            </c:numRef>
          </c:cat>
          <c:val>
            <c:numRef>
              <c:f>Sheet1!$G$11:$H$11</c:f>
              <c:numCache>
                <c:formatCode>General</c:formatCode>
                <c:ptCount val="2"/>
                <c:pt idx="0">
                  <c:v>2500</c:v>
                </c:pt>
                <c:pt idx="1">
                  <c:v>5700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D3-4167-8670-11030EE7C52D}"/>
            </c:ext>
          </c:extLst>
        </c:ser>
        <c:ser>
          <c:idx val="1"/>
          <c:order val="1"/>
          <c:tx>
            <c:strRef>
              <c:f>Sheet1!$F$12</c:f>
              <c:strCache>
                <c:ptCount val="1"/>
                <c:pt idx="0">
                  <c:v>max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3D3-4167-8670-11030EE7C52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7000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93D3-4167-8670-11030EE7C5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Sheet1!$G$10:$H$10</c:f>
              <c:numCache>
                <c:formatCode>General</c:formatCode>
                <c:ptCount val="2"/>
                <c:pt idx="0">
                  <c:v>2020</c:v>
                </c:pt>
                <c:pt idx="1">
                  <c:v>2050</c:v>
                </c:pt>
              </c:numCache>
            </c:numRef>
          </c:cat>
          <c:val>
            <c:numRef>
              <c:f>Sheet1!$G$12:$H$12</c:f>
              <c:numCache>
                <c:formatCode>General</c:formatCode>
                <c:ptCount val="2"/>
                <c:pt idx="0">
                  <c:v>0</c:v>
                </c:pt>
                <c:pt idx="1">
                  <c:v>1300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3D3-4167-8670-11030EE7C5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4"/>
        <c:overlap val="100"/>
        <c:axId val="488292120"/>
        <c:axId val="641551968"/>
      </c:barChart>
      <c:catAx>
        <c:axId val="488292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641551968"/>
        <c:crosses val="autoZero"/>
        <c:auto val="1"/>
        <c:lblAlgn val="ctr"/>
        <c:lblOffset val="100"/>
        <c:noMultiLvlLbl val="0"/>
      </c:catAx>
      <c:valAx>
        <c:axId val="641551968"/>
        <c:scaling>
          <c:orientation val="minMax"/>
          <c:max val="7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r>
                  <a:rPr lang="fi-FI" sz="900" err="1">
                    <a:latin typeface="Verdana" panose="020B0604030504040204" pitchFamily="34" charset="0"/>
                    <a:ea typeface="Verdana" panose="020B0604030504040204" pitchFamily="34" charset="0"/>
                  </a:rPr>
                  <a:t>Mtoe</a:t>
                </a:r>
                <a:r>
                  <a:rPr lang="fi-FI" sz="900">
                    <a:latin typeface="Verdana" panose="020B0604030504040204" pitchFamily="34" charset="0"/>
                    <a:ea typeface="Verdana" panose="020B0604030504040204" pitchFamily="34" charset="0"/>
                  </a:rPr>
                  <a:t>/y</a:t>
                </a:r>
              </a:p>
            </c:rich>
          </c:tx>
          <c:layout>
            <c:manualLayout>
              <c:xMode val="edge"/>
              <c:yMode val="edge"/>
              <c:x val="2.4468431397056097E-3"/>
              <c:y val="0.159098871096281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488292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0.77618816382013045"/>
          <c:y val="0.92369995013266648"/>
          <c:w val="0.21589827612790716"/>
          <c:h val="6.47572466687954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 sz="1000">
                <a:latin typeface="Verdana" panose="020B0604030504040204" pitchFamily="34" charset="0"/>
                <a:ea typeface="Verdana" panose="020B0604030504040204" pitchFamily="34" charset="0"/>
              </a:rPr>
              <a:t>Europe</a:t>
            </a:r>
          </a:p>
        </c:rich>
      </c:tx>
      <c:layout>
        <c:manualLayout>
          <c:xMode val="edge"/>
          <c:yMode val="edge"/>
          <c:x val="0.40936423909132957"/>
          <c:y val="0.13081843625009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8055294885161322E-3"/>
          <c:y val="0.24303174222117566"/>
          <c:w val="0.81805726608190754"/>
          <c:h val="0.6250173445008692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Sheet1!$F$14</c:f>
              <c:strCache>
                <c:ptCount val="1"/>
                <c:pt idx="0">
                  <c:v>min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6269084967204425E-3"/>
                  <c:y val="-4.2323611727972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F92-41DB-B5FB-07DF69404EB6}"/>
                </c:ext>
              </c:extLst>
            </c:dLbl>
            <c:dLbl>
              <c:idx val="1"/>
              <c:layout>
                <c:manualLayout>
                  <c:x val="0"/>
                  <c:y val="-1.15428031985380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F92-41DB-B5FB-07DF69404E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Sheet1!$G$10:$H$10</c:f>
              <c:numCache>
                <c:formatCode>General</c:formatCode>
                <c:ptCount val="2"/>
                <c:pt idx="0">
                  <c:v>2020</c:v>
                </c:pt>
                <c:pt idx="1">
                  <c:v>2050</c:v>
                </c:pt>
              </c:numCache>
            </c:numRef>
          </c:cat>
          <c:val>
            <c:numRef>
              <c:f>Sheet1!$G$14:$H$14</c:f>
              <c:numCache>
                <c:formatCode>General</c:formatCode>
                <c:ptCount val="2"/>
                <c:pt idx="0">
                  <c:v>175</c:v>
                </c:pt>
                <c:pt idx="1">
                  <c:v>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92-41DB-B5FB-07DF69404EB6}"/>
            </c:ext>
          </c:extLst>
        </c:ser>
        <c:ser>
          <c:idx val="1"/>
          <c:order val="1"/>
          <c:tx>
            <c:strRef>
              <c:f>Sheet1!$F$15</c:f>
              <c:strCache>
                <c:ptCount val="1"/>
                <c:pt idx="0">
                  <c:v>max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F92-41DB-B5FB-07DF69404EB6}"/>
                </c:ext>
              </c:extLst>
            </c:dLbl>
            <c:dLbl>
              <c:idx val="1"/>
              <c:layout>
                <c:manualLayout>
                  <c:x val="-1.0315879740731092E-16"/>
                  <c:y val="-4.23236117279727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535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7F92-41DB-B5FB-07DF69404E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Sheet1!$G$10:$H$10</c:f>
              <c:numCache>
                <c:formatCode>General</c:formatCode>
                <c:ptCount val="2"/>
                <c:pt idx="0">
                  <c:v>2020</c:v>
                </c:pt>
                <c:pt idx="1">
                  <c:v>2050</c:v>
                </c:pt>
              </c:numCache>
            </c:numRef>
          </c:cat>
          <c:val>
            <c:numRef>
              <c:f>Sheet1!$G$15:$H$15</c:f>
              <c:numCache>
                <c:formatCode>General</c:formatCode>
                <c:ptCount val="2"/>
                <c:pt idx="0">
                  <c:v>0</c:v>
                </c:pt>
                <c:pt idx="1">
                  <c:v>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F92-41DB-B5FB-07DF69404E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4"/>
        <c:overlap val="100"/>
        <c:axId val="488292120"/>
        <c:axId val="641551968"/>
      </c:barChart>
      <c:catAx>
        <c:axId val="488292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641551968"/>
        <c:crosses val="autoZero"/>
        <c:auto val="1"/>
        <c:lblAlgn val="ctr"/>
        <c:lblOffset val="100"/>
        <c:noMultiLvlLbl val="0"/>
      </c:catAx>
      <c:valAx>
        <c:axId val="641551968"/>
        <c:scaling>
          <c:orientation val="minMax"/>
          <c:max val="70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crossAx val="488292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"/>
          <c:y val="0.93524275333120455"/>
          <c:w val="0.23840591011478893"/>
          <c:h val="6.47572466687954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fi-FI"/>
              <a:t>Lignocellulosic fermentation</a:t>
            </a:r>
          </a:p>
        </c:rich>
      </c:tx>
      <c:layout>
        <c:manualLayout>
          <c:xMode val="edge"/>
          <c:yMode val="edge"/>
          <c:x val="0.31499579476509026"/>
          <c:y val="4.544528135018066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5324999999999998"/>
          <c:y val="0.14922462817147855"/>
          <c:w val="0.74105399530725935"/>
          <c:h val="0.6221095800524933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'Prices2015-2050'!$AG$2</c:f>
              <c:strCache>
                <c:ptCount val="1"/>
                <c:pt idx="0">
                  <c:v>low</c:v>
                </c:pt>
              </c:strCache>
            </c:strRef>
          </c:tx>
          <c:spPr>
            <a:solidFill>
              <a:srgbClr val="504030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cat>
            <c:numRef>
              <c:f>'Prices2015-2050'!$S$3:$S$4</c:f>
              <c:numCache>
                <c:formatCode>General</c:formatCode>
                <c:ptCount val="2"/>
                <c:pt idx="0">
                  <c:v>2030</c:v>
                </c:pt>
                <c:pt idx="1">
                  <c:v>2050</c:v>
                </c:pt>
              </c:numCache>
            </c:numRef>
          </c:cat>
          <c:val>
            <c:numRef>
              <c:f>'Prices2015-2050'!$AG$3:$AG$4</c:f>
              <c:numCache>
                <c:formatCode>General</c:formatCode>
                <c:ptCount val="2"/>
                <c:pt idx="0">
                  <c:v>0.65</c:v>
                </c:pt>
                <c:pt idx="1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48-4F09-881B-54D65E2468DF}"/>
            </c:ext>
          </c:extLst>
        </c:ser>
        <c:ser>
          <c:idx val="1"/>
          <c:order val="1"/>
          <c:tx>
            <c:strRef>
              <c:f>'Prices2015-2050'!$AH$2</c:f>
              <c:strCache>
                <c:ptCount val="1"/>
                <c:pt idx="0">
                  <c:v>high</c:v>
                </c:pt>
              </c:strCache>
            </c:strRef>
          </c:tx>
          <c:spPr>
            <a:solidFill>
              <a:srgbClr val="67523D"/>
            </a:solidFill>
            <a:ln>
              <a:noFill/>
            </a:ln>
            <a:effectLst/>
          </c:spPr>
          <c:invertIfNegative val="0"/>
          <c:cat>
            <c:numRef>
              <c:f>'Prices2015-2050'!$S$3:$S$4</c:f>
              <c:numCache>
                <c:formatCode>General</c:formatCode>
                <c:ptCount val="2"/>
                <c:pt idx="0">
                  <c:v>2030</c:v>
                </c:pt>
                <c:pt idx="1">
                  <c:v>2050</c:v>
                </c:pt>
              </c:numCache>
            </c:numRef>
          </c:cat>
          <c:val>
            <c:numRef>
              <c:f>'Prices2015-2050'!$AH$3:$AH$4</c:f>
              <c:numCache>
                <c:formatCode>0.00</c:formatCode>
                <c:ptCount val="2"/>
                <c:pt idx="0">
                  <c:v>0.74999999999999989</c:v>
                </c:pt>
                <c:pt idx="1">
                  <c:v>0.60000000000000009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48-4F09-881B-54D65E246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overlap val="100"/>
        <c:axId val="647999432"/>
        <c:axId val="647998448"/>
      </c:barChart>
      <c:catAx>
        <c:axId val="647999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647998448"/>
        <c:crosses val="autoZero"/>
        <c:auto val="1"/>
        <c:lblAlgn val="ctr"/>
        <c:lblOffset val="100"/>
        <c:noMultiLvlLbl val="0"/>
      </c:catAx>
      <c:valAx>
        <c:axId val="647998448"/>
        <c:scaling>
          <c:orientation val="minMax"/>
          <c:max val="2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647999432"/>
        <c:crosses val="autoZero"/>
        <c:crossBetween val="between"/>
      </c:valAx>
      <c:spPr>
        <a:noFill/>
        <a:ln>
          <a:solidFill>
            <a:schemeClr val="bg2"/>
          </a:solidFill>
        </a:ln>
        <a:effectLst/>
      </c:spPr>
    </c:plotArea>
    <c:legend>
      <c:legendPos val="b"/>
      <c:layout>
        <c:manualLayout>
          <c:xMode val="edge"/>
          <c:yMode val="edge"/>
          <c:x val="0.31146345029239764"/>
          <c:y val="0.888733960338291"/>
          <c:w val="0.67414912280701755"/>
          <c:h val="8.34882618839311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fi-FI"/>
              <a:t>Syngas fermentation</a:t>
            </a:r>
          </a:p>
        </c:rich>
      </c:tx>
      <c:layout>
        <c:manualLayout>
          <c:xMode val="edge"/>
          <c:yMode val="edge"/>
          <c:x val="0.36901969411169883"/>
          <c:y val="4.544528135018066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604543033583325"/>
          <c:y val="0.14922462817147855"/>
          <c:w val="0.74105399530725935"/>
          <c:h val="0.6221095800524933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'Prices2015-2050'!$AE$2</c:f>
              <c:strCache>
                <c:ptCount val="1"/>
                <c:pt idx="0">
                  <c:v>low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'Prices2015-2050'!$S$3:$S$4</c:f>
              <c:numCache>
                <c:formatCode>General</c:formatCode>
                <c:ptCount val="2"/>
                <c:pt idx="0">
                  <c:v>2030</c:v>
                </c:pt>
                <c:pt idx="1">
                  <c:v>2050</c:v>
                </c:pt>
              </c:numCache>
            </c:numRef>
          </c:cat>
          <c:val>
            <c:numRef>
              <c:f>'Prices2015-2050'!$AE$3:$AE$4</c:f>
              <c:numCache>
                <c:formatCode>General</c:formatCode>
                <c:ptCount val="2"/>
                <c:pt idx="0">
                  <c:v>0.85</c:v>
                </c:pt>
                <c:pt idx="1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CC-4289-92B1-9065D275A787}"/>
            </c:ext>
          </c:extLst>
        </c:ser>
        <c:ser>
          <c:idx val="1"/>
          <c:order val="1"/>
          <c:tx>
            <c:strRef>
              <c:f>'Prices2015-2050'!$AF$2</c:f>
              <c:strCache>
                <c:ptCount val="1"/>
                <c:pt idx="0">
                  <c:v>high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'Prices2015-2050'!$S$3:$S$4</c:f>
              <c:numCache>
                <c:formatCode>General</c:formatCode>
                <c:ptCount val="2"/>
                <c:pt idx="0">
                  <c:v>2030</c:v>
                </c:pt>
                <c:pt idx="1">
                  <c:v>2050</c:v>
                </c:pt>
              </c:numCache>
            </c:numRef>
          </c:cat>
          <c:val>
            <c:numRef>
              <c:f>'Prices2015-2050'!$AF$3:$AF$4</c:f>
              <c:numCache>
                <c:formatCode>0.00</c:formatCode>
                <c:ptCount val="2"/>
                <c:pt idx="0">
                  <c:v>0.35</c:v>
                </c:pt>
                <c:pt idx="1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CC-4289-92B1-9065D275A7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overlap val="100"/>
        <c:axId val="647999432"/>
        <c:axId val="647998448"/>
      </c:barChart>
      <c:catAx>
        <c:axId val="647999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647998448"/>
        <c:crosses val="autoZero"/>
        <c:auto val="1"/>
        <c:lblAlgn val="ctr"/>
        <c:lblOffset val="100"/>
        <c:noMultiLvlLbl val="0"/>
      </c:catAx>
      <c:valAx>
        <c:axId val="647998448"/>
        <c:scaling>
          <c:orientation val="minMax"/>
          <c:max val="2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647999432"/>
        <c:crosses val="autoZero"/>
        <c:crossBetween val="between"/>
      </c:valAx>
      <c:spPr>
        <a:noFill/>
        <a:ln>
          <a:solidFill>
            <a:schemeClr val="bg2"/>
          </a:solidFill>
        </a:ln>
        <a:effectLst/>
      </c:spPr>
    </c:plotArea>
    <c:legend>
      <c:legendPos val="b"/>
      <c:layout>
        <c:manualLayout>
          <c:xMode val="edge"/>
          <c:yMode val="edge"/>
          <c:x val="0.31146345029239764"/>
          <c:y val="0.888733960338291"/>
          <c:w val="0.67414912280701755"/>
          <c:h val="8.34882618839311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fi-FI"/>
              <a:t>Mixed alcohol synthesis</a:t>
            </a:r>
          </a:p>
        </c:rich>
      </c:tx>
      <c:layout>
        <c:manualLayout>
          <c:xMode val="edge"/>
          <c:yMode val="edge"/>
          <c:x val="0.30744552386514024"/>
          <c:y val="4.544528135018066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604543033583325"/>
          <c:y val="0.14922462817147855"/>
          <c:w val="0.74105399530725935"/>
          <c:h val="0.6221095800524933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'Prices2015-2050'!$AC$2</c:f>
              <c:strCache>
                <c:ptCount val="1"/>
                <c:pt idx="0">
                  <c:v>low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'Prices2015-2050'!$S$3:$S$4</c:f>
              <c:numCache>
                <c:formatCode>General</c:formatCode>
                <c:ptCount val="2"/>
                <c:pt idx="0">
                  <c:v>2030</c:v>
                </c:pt>
                <c:pt idx="1">
                  <c:v>2050</c:v>
                </c:pt>
              </c:numCache>
            </c:numRef>
          </c:cat>
          <c:val>
            <c:numRef>
              <c:f>'Prices2015-2050'!$AC$3:$AC$4</c:f>
              <c:numCache>
                <c:formatCode>General</c:formatCode>
                <c:ptCount val="2"/>
                <c:pt idx="0">
                  <c:v>0.75</c:v>
                </c:pt>
                <c:pt idx="1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C6-4052-A5D4-900050D7A062}"/>
            </c:ext>
          </c:extLst>
        </c:ser>
        <c:ser>
          <c:idx val="1"/>
          <c:order val="1"/>
          <c:tx>
            <c:strRef>
              <c:f>'Prices2015-2050'!$AD$2</c:f>
              <c:strCache>
                <c:ptCount val="1"/>
                <c:pt idx="0">
                  <c:v>high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'Prices2015-2050'!$S$3:$S$4</c:f>
              <c:numCache>
                <c:formatCode>General</c:formatCode>
                <c:ptCount val="2"/>
                <c:pt idx="0">
                  <c:v>2030</c:v>
                </c:pt>
                <c:pt idx="1">
                  <c:v>2050</c:v>
                </c:pt>
              </c:numCache>
            </c:numRef>
          </c:cat>
          <c:val>
            <c:numRef>
              <c:f>'Prices2015-2050'!$AD$3:$AD$4</c:f>
              <c:numCache>
                <c:formatCode>0.00</c:formatCode>
                <c:ptCount val="2"/>
                <c:pt idx="0">
                  <c:v>0.37999999999999989</c:v>
                </c:pt>
                <c:pt idx="1">
                  <c:v>0.29999999999999993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C6-4052-A5D4-900050D7A0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overlap val="100"/>
        <c:axId val="647999432"/>
        <c:axId val="647998448"/>
      </c:barChart>
      <c:catAx>
        <c:axId val="647999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647998448"/>
        <c:crosses val="autoZero"/>
        <c:auto val="1"/>
        <c:lblAlgn val="ctr"/>
        <c:lblOffset val="100"/>
        <c:noMultiLvlLbl val="0"/>
      </c:catAx>
      <c:valAx>
        <c:axId val="647998448"/>
        <c:scaling>
          <c:orientation val="minMax"/>
          <c:max val="2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647999432"/>
        <c:crosses val="autoZero"/>
        <c:crossBetween val="between"/>
      </c:valAx>
      <c:spPr>
        <a:noFill/>
        <a:ln>
          <a:solidFill>
            <a:schemeClr val="bg2"/>
          </a:solidFill>
        </a:ln>
        <a:effectLst/>
      </c:spPr>
    </c:plotArea>
    <c:legend>
      <c:legendPos val="b"/>
      <c:layout>
        <c:manualLayout>
          <c:xMode val="edge"/>
          <c:yMode val="edge"/>
          <c:x val="0.31146345029239764"/>
          <c:y val="0.888733960338291"/>
          <c:w val="0.67414912280701755"/>
          <c:h val="8.34882618839311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fi-FI"/>
              <a:t>Aqueous phase reforming</a:t>
            </a:r>
          </a:p>
        </c:rich>
      </c:tx>
      <c:layout>
        <c:manualLayout>
          <c:xMode val="edge"/>
          <c:yMode val="edge"/>
          <c:x val="0.31501686318087985"/>
          <c:y val="1.85610845945168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604543033583325"/>
          <c:y val="0.14922462817147855"/>
          <c:w val="0.74105399530725935"/>
          <c:h val="0.6221095800524933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'Prices2015-2050'!$AA$2</c:f>
              <c:strCache>
                <c:ptCount val="1"/>
                <c:pt idx="0">
                  <c:v>low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'Prices2015-2050'!$S$3:$S$4</c:f>
              <c:numCache>
                <c:formatCode>General</c:formatCode>
                <c:ptCount val="2"/>
                <c:pt idx="0">
                  <c:v>2030</c:v>
                </c:pt>
                <c:pt idx="1">
                  <c:v>2050</c:v>
                </c:pt>
              </c:numCache>
            </c:numRef>
          </c:cat>
          <c:val>
            <c:numRef>
              <c:f>'Prices2015-2050'!$AA$3:$AA$4</c:f>
              <c:numCache>
                <c:formatCode>General</c:formatCode>
                <c:ptCount val="2"/>
                <c:pt idx="0">
                  <c:v>1.25</c:v>
                </c:pt>
                <c:pt idx="1">
                  <c:v>1.05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F0-4ED7-BEAA-15CC7A4BF420}"/>
            </c:ext>
          </c:extLst>
        </c:ser>
        <c:ser>
          <c:idx val="1"/>
          <c:order val="1"/>
          <c:tx>
            <c:strRef>
              <c:f>'Prices2015-2050'!$AB$2</c:f>
              <c:strCache>
                <c:ptCount val="1"/>
                <c:pt idx="0">
                  <c:v>high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'Prices2015-2050'!$S$3:$S$4</c:f>
              <c:numCache>
                <c:formatCode>General</c:formatCode>
                <c:ptCount val="2"/>
                <c:pt idx="0">
                  <c:v>2030</c:v>
                </c:pt>
                <c:pt idx="1">
                  <c:v>2050</c:v>
                </c:pt>
              </c:numCache>
            </c:numRef>
          </c:cat>
          <c:val>
            <c:numRef>
              <c:f>'Prices2015-2050'!$AB$3:$AB$4</c:f>
              <c:numCache>
                <c:formatCode>0.00</c:formatCode>
                <c:ptCount val="2"/>
                <c:pt idx="0">
                  <c:v>1.1499999999999999</c:v>
                </c:pt>
                <c:pt idx="1">
                  <c:v>0.89999999999999991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F0-4ED7-BEAA-15CC7A4BF4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overlap val="100"/>
        <c:axId val="647999432"/>
        <c:axId val="647998448"/>
      </c:barChart>
      <c:catAx>
        <c:axId val="647999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647998448"/>
        <c:crosses val="autoZero"/>
        <c:auto val="1"/>
        <c:lblAlgn val="ctr"/>
        <c:lblOffset val="100"/>
        <c:noMultiLvlLbl val="0"/>
      </c:catAx>
      <c:valAx>
        <c:axId val="647998448"/>
        <c:scaling>
          <c:orientation val="minMax"/>
          <c:max val="2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n-US"/>
          </a:p>
        </c:txPr>
        <c:crossAx val="647999432"/>
        <c:crosses val="autoZero"/>
        <c:crossBetween val="between"/>
      </c:valAx>
      <c:spPr>
        <a:noFill/>
        <a:ln>
          <a:solidFill>
            <a:schemeClr val="bg2"/>
          </a:solidFill>
        </a:ln>
        <a:effectLst/>
      </c:spPr>
    </c:plotArea>
    <c:legend>
      <c:legendPos val="b"/>
      <c:layout>
        <c:manualLayout>
          <c:xMode val="edge"/>
          <c:yMode val="edge"/>
          <c:x val="0.31146345029239764"/>
          <c:y val="0.888733960338291"/>
          <c:w val="0.67414912280701755"/>
          <c:h val="8.34882618839311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B67E4A-5177-4C80-92B4-51BD5593B0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4456310" cy="381743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FFF9C8-B4CA-457D-AE9B-2D30E612B3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825106" y="0"/>
            <a:ext cx="4456310" cy="381743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C9116228-B7CF-47CF-A4AD-D4BB307F0AFE}" type="datetimeFigureOut">
              <a:rPr lang="en-GB" smtClean="0"/>
              <a:t>27/04/2021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6B9E0E-BBD1-44C0-8EAA-4085861F684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7226699"/>
            <a:ext cx="4456310" cy="381743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37FE9B-8273-4C75-8F5A-4C40F4B79C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825106" y="7226699"/>
            <a:ext cx="4456310" cy="381743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68B6E434-8160-4CED-AB39-C7225611EB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3276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456310" cy="381743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825106" y="0"/>
            <a:ext cx="4456310" cy="381743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29142CCA-F011-46CA-B4AE-D8CB4AFC968E}" type="datetimeFigureOut">
              <a:rPr lang="en-GB" smtClean="0"/>
              <a:t>27/04/2021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95091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28380" y="3661562"/>
            <a:ext cx="8227034" cy="2995824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7226699"/>
            <a:ext cx="4456310" cy="381743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825106" y="7226699"/>
            <a:ext cx="4456310" cy="381743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0241C740-7330-441A-80F0-A683365F94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717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C740-7330-441A-80F0-A683365F947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880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C740-7330-441A-80F0-A683365F947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254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C740-7330-441A-80F0-A683365F9479}" type="slidenum">
              <a:rPr lang="en-GB" smtClean="0"/>
              <a:t>11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70A7B40-27A1-4DA6-BFD1-78D13254F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05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C740-7330-441A-80F0-A683365F9479}" type="slidenum">
              <a:rPr lang="en-GB" smtClean="0"/>
              <a:t>12</a:t>
            </a:fld>
            <a:endParaRPr lang="en-GB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ADBF66D-3F03-4F98-A57D-BB0959138A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31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C740-7330-441A-80F0-A683365F947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484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C740-7330-441A-80F0-A683365F947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1962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C740-7330-441A-80F0-A683365F9479}" type="slidenum">
              <a:rPr lang="en-GB" smtClean="0"/>
              <a:t>15</a:t>
            </a:fld>
            <a:endParaRPr lang="en-GB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1EF6A9D-E922-4CC2-9539-AAA50B143F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768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C740-7330-441A-80F0-A683365F947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1103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C740-7330-441A-80F0-A683365F947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2922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C740-7330-441A-80F0-A683365F9479}" type="slidenum">
              <a:rPr lang="en-GB" smtClean="0"/>
              <a:t>18</a:t>
            </a:fld>
            <a:endParaRPr lang="en-GB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F87D26B-C710-4F02-95A3-BCF71ACF6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552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C740-7330-441A-80F0-A683365F947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395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C740-7330-441A-80F0-A683365F947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6091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C740-7330-441A-80F0-A683365F947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2604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C740-7330-441A-80F0-A683365F947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0042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C740-7330-441A-80F0-A683365F9479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0539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C740-7330-441A-80F0-A683365F947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113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C740-7330-441A-80F0-A683365F947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025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661">
              <a:defRPr/>
            </a:pPr>
            <a:fld id="{0241C740-7330-441A-80F0-A683365F9479}" type="slidenum">
              <a:rPr lang="en-GB">
                <a:solidFill>
                  <a:prstClr val="black"/>
                </a:solidFill>
                <a:latin typeface="Verdana"/>
              </a:rPr>
              <a:pPr defTabSz="990661">
                <a:defRPr/>
              </a:pPr>
              <a:t>4</a:t>
            </a:fld>
            <a:endParaRPr lang="en-GB">
              <a:solidFill>
                <a:prstClr val="black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9145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661">
              <a:defRPr/>
            </a:pPr>
            <a:fld id="{0241C740-7330-441A-80F0-A683365F9479}" type="slidenum">
              <a:rPr lang="en-GB">
                <a:solidFill>
                  <a:prstClr val="black"/>
                </a:solidFill>
                <a:latin typeface="Verdana"/>
              </a:rPr>
              <a:pPr defTabSz="990661">
                <a:defRPr/>
              </a:pPr>
              <a:t>5</a:t>
            </a:fld>
            <a:endParaRPr lang="en-GB">
              <a:solidFill>
                <a:prstClr val="black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42298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C740-7330-441A-80F0-A683365F947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820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C740-7330-441A-80F0-A683365F9479}" type="slidenum">
              <a:rPr lang="en-GB" smtClean="0"/>
              <a:t>7</a:t>
            </a:fld>
            <a:endParaRPr lang="en-GB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B3FBE58-7680-4568-B988-038D9C0A28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52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C740-7330-441A-80F0-A683365F9479}" type="slidenum">
              <a:rPr lang="en-GB" smtClean="0"/>
              <a:t>8</a:t>
            </a:fld>
            <a:endParaRPr lang="en-GB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3D98C7D-0D5A-4C94-AFBF-FD0EC26AC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29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1C740-7330-441A-80F0-A683365F947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774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slide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 26">
            <a:extLst>
              <a:ext uri="{FF2B5EF4-FFF2-40B4-BE49-F238E27FC236}">
                <a16:creationId xmlns:a16="http://schemas.microsoft.com/office/drawing/2014/main" id="{53F216B2-A2D5-9D4F-A0F8-663C9DFBD783}"/>
              </a:ext>
            </a:extLst>
          </p:cNvPr>
          <p:cNvGrpSpPr/>
          <p:nvPr userDrawn="1"/>
        </p:nvGrpSpPr>
        <p:grpSpPr>
          <a:xfrm>
            <a:off x="2671037" y="2315910"/>
            <a:ext cx="6849926" cy="1948441"/>
            <a:chOff x="2157473" y="2308603"/>
            <a:chExt cx="7872352" cy="2239267"/>
          </a:xfrm>
        </p:grpSpPr>
        <p:sp>
          <p:nvSpPr>
            <p:cNvPr id="14" name="Frihandsfigur 13">
              <a:extLst>
                <a:ext uri="{FF2B5EF4-FFF2-40B4-BE49-F238E27FC236}">
                  <a16:creationId xmlns:a16="http://schemas.microsoft.com/office/drawing/2014/main" id="{B5CEDDE6-6109-1847-B89F-271E45BBEE60}"/>
                </a:ext>
              </a:extLst>
            </p:cNvPr>
            <p:cNvSpPr/>
            <p:nvPr/>
          </p:nvSpPr>
          <p:spPr>
            <a:xfrm>
              <a:off x="6510020" y="2875915"/>
              <a:ext cx="857250" cy="1104900"/>
            </a:xfrm>
            <a:custGeom>
              <a:avLst/>
              <a:gdLst>
                <a:gd name="connsiteX0" fmla="*/ 0 w 857250"/>
                <a:gd name="connsiteY0" fmla="*/ 1106170 h 1104900"/>
                <a:gd name="connsiteX1" fmla="*/ 0 w 857250"/>
                <a:gd name="connsiteY1" fmla="*/ 0 h 1104900"/>
                <a:gd name="connsiteX2" fmla="*/ 862330 w 857250"/>
                <a:gd name="connsiteY2" fmla="*/ 0 h 1104900"/>
                <a:gd name="connsiteX3" fmla="*/ 862330 w 857250"/>
                <a:gd name="connsiteY3" fmla="*/ 128270 h 1104900"/>
                <a:gd name="connsiteX4" fmla="*/ 161290 w 857250"/>
                <a:gd name="connsiteY4" fmla="*/ 128270 h 1104900"/>
                <a:gd name="connsiteX5" fmla="*/ 135890 w 857250"/>
                <a:gd name="connsiteY5" fmla="*/ 153670 h 1104900"/>
                <a:gd name="connsiteX6" fmla="*/ 135890 w 857250"/>
                <a:gd name="connsiteY6" fmla="*/ 499110 h 1104900"/>
                <a:gd name="connsiteX7" fmla="*/ 161290 w 857250"/>
                <a:gd name="connsiteY7" fmla="*/ 524510 h 1104900"/>
                <a:gd name="connsiteX8" fmla="*/ 728345 w 857250"/>
                <a:gd name="connsiteY8" fmla="*/ 524510 h 1104900"/>
                <a:gd name="connsiteX9" fmla="*/ 728345 w 857250"/>
                <a:gd name="connsiteY9" fmla="*/ 643255 h 1104900"/>
                <a:gd name="connsiteX10" fmla="*/ 161290 w 857250"/>
                <a:gd name="connsiteY10" fmla="*/ 643255 h 1104900"/>
                <a:gd name="connsiteX11" fmla="*/ 135890 w 857250"/>
                <a:gd name="connsiteY11" fmla="*/ 668655 h 1104900"/>
                <a:gd name="connsiteX12" fmla="*/ 135890 w 857250"/>
                <a:gd name="connsiteY12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7250" h="1104900">
                  <a:moveTo>
                    <a:pt x="0" y="1106170"/>
                  </a:moveTo>
                  <a:lnTo>
                    <a:pt x="0" y="0"/>
                  </a:lnTo>
                  <a:lnTo>
                    <a:pt x="862330" y="0"/>
                  </a:lnTo>
                  <a:lnTo>
                    <a:pt x="862330" y="128270"/>
                  </a:lnTo>
                  <a:lnTo>
                    <a:pt x="161290" y="128270"/>
                  </a:lnTo>
                  <a:lnTo>
                    <a:pt x="135890" y="153670"/>
                  </a:lnTo>
                  <a:lnTo>
                    <a:pt x="135890" y="499110"/>
                  </a:lnTo>
                  <a:lnTo>
                    <a:pt x="161290" y="524510"/>
                  </a:lnTo>
                  <a:lnTo>
                    <a:pt x="728345" y="524510"/>
                  </a:lnTo>
                  <a:lnTo>
                    <a:pt x="728345" y="643255"/>
                  </a:lnTo>
                  <a:lnTo>
                    <a:pt x="161290" y="643255"/>
                  </a:lnTo>
                  <a:lnTo>
                    <a:pt x="135890" y="668655"/>
                  </a:lnTo>
                  <a:lnTo>
                    <a:pt x="13589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5" name="Frihandsfigur 14">
              <a:extLst>
                <a:ext uri="{FF2B5EF4-FFF2-40B4-BE49-F238E27FC236}">
                  <a16:creationId xmlns:a16="http://schemas.microsoft.com/office/drawing/2014/main" id="{368AFB05-DE1F-9848-B99C-F26275134CA0}"/>
                </a:ext>
              </a:extLst>
            </p:cNvPr>
            <p:cNvSpPr/>
            <p:nvPr/>
          </p:nvSpPr>
          <p:spPr>
            <a:xfrm>
              <a:off x="5033645" y="2875915"/>
              <a:ext cx="1149350" cy="1104900"/>
            </a:xfrm>
            <a:custGeom>
              <a:avLst/>
              <a:gdLst>
                <a:gd name="connsiteX0" fmla="*/ 1001395 w 1149350"/>
                <a:gd name="connsiteY0" fmla="*/ 1106170 h 1104900"/>
                <a:gd name="connsiteX1" fmla="*/ 854710 w 1149350"/>
                <a:gd name="connsiteY1" fmla="*/ 774065 h 1104900"/>
                <a:gd name="connsiteX2" fmla="*/ 417830 w 1149350"/>
                <a:gd name="connsiteY2" fmla="*/ 774065 h 1104900"/>
                <a:gd name="connsiteX3" fmla="*/ 470535 w 1149350"/>
                <a:gd name="connsiteY3" fmla="*/ 655320 h 1104900"/>
                <a:gd name="connsiteX4" fmla="*/ 802640 w 1149350"/>
                <a:gd name="connsiteY4" fmla="*/ 655320 h 1104900"/>
                <a:gd name="connsiteX5" fmla="*/ 588645 w 1149350"/>
                <a:gd name="connsiteY5" fmla="*/ 182880 h 1104900"/>
                <a:gd name="connsiteX6" fmla="*/ 551180 w 1149350"/>
                <a:gd name="connsiteY6" fmla="*/ 182880 h 1104900"/>
                <a:gd name="connsiteX7" fmla="*/ 139700 w 1149350"/>
                <a:gd name="connsiteY7" fmla="*/ 1106170 h 1104900"/>
                <a:gd name="connsiteX8" fmla="*/ 0 w 1149350"/>
                <a:gd name="connsiteY8" fmla="*/ 1106170 h 1104900"/>
                <a:gd name="connsiteX9" fmla="*/ 509270 w 1149350"/>
                <a:gd name="connsiteY9" fmla="*/ 0 h 1104900"/>
                <a:gd name="connsiteX10" fmla="*/ 640715 w 1149350"/>
                <a:gd name="connsiteY10" fmla="*/ 0 h 1104900"/>
                <a:gd name="connsiteX11" fmla="*/ 1149350 w 1149350"/>
                <a:gd name="connsiteY1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9350" h="1104900">
                  <a:moveTo>
                    <a:pt x="1001395" y="1106170"/>
                  </a:moveTo>
                  <a:lnTo>
                    <a:pt x="854710" y="774065"/>
                  </a:lnTo>
                  <a:lnTo>
                    <a:pt x="417830" y="774065"/>
                  </a:lnTo>
                  <a:lnTo>
                    <a:pt x="470535" y="655320"/>
                  </a:lnTo>
                  <a:lnTo>
                    <a:pt x="802640" y="655320"/>
                  </a:lnTo>
                  <a:lnTo>
                    <a:pt x="588645" y="182880"/>
                  </a:lnTo>
                  <a:lnTo>
                    <a:pt x="551180" y="182880"/>
                  </a:lnTo>
                  <a:lnTo>
                    <a:pt x="139700" y="1106170"/>
                  </a:lnTo>
                  <a:lnTo>
                    <a:pt x="0" y="1106170"/>
                  </a:lnTo>
                  <a:lnTo>
                    <a:pt x="509270" y="0"/>
                  </a:lnTo>
                  <a:lnTo>
                    <a:pt x="640715" y="0"/>
                  </a:lnTo>
                  <a:lnTo>
                    <a:pt x="114935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6" name="Frihandsfigur 15">
              <a:extLst>
                <a:ext uri="{FF2B5EF4-FFF2-40B4-BE49-F238E27FC236}">
                  <a16:creationId xmlns:a16="http://schemas.microsoft.com/office/drawing/2014/main" id="{1F91EE22-0FE4-F84E-89AD-4527D4554045}"/>
                </a:ext>
              </a:extLst>
            </p:cNvPr>
            <p:cNvSpPr/>
            <p:nvPr/>
          </p:nvSpPr>
          <p:spPr>
            <a:xfrm>
              <a:off x="7737475" y="2875915"/>
              <a:ext cx="1028700" cy="1104900"/>
            </a:xfrm>
            <a:custGeom>
              <a:avLst/>
              <a:gdLst>
                <a:gd name="connsiteX0" fmla="*/ 875665 w 1028700"/>
                <a:gd name="connsiteY0" fmla="*/ 1106170 h 1104900"/>
                <a:gd name="connsiteX1" fmla="*/ 559435 w 1028700"/>
                <a:gd name="connsiteY1" fmla="*/ 643890 h 1104900"/>
                <a:gd name="connsiteX2" fmla="*/ 254000 w 1028700"/>
                <a:gd name="connsiteY2" fmla="*/ 643890 h 1104900"/>
                <a:gd name="connsiteX3" fmla="*/ 254000 w 1028700"/>
                <a:gd name="connsiteY3" fmla="*/ 525145 h 1104900"/>
                <a:gd name="connsiteX4" fmla="*/ 640715 w 1028700"/>
                <a:gd name="connsiteY4" fmla="*/ 525145 h 1104900"/>
                <a:gd name="connsiteX5" fmla="*/ 858520 w 1028700"/>
                <a:gd name="connsiteY5" fmla="*/ 321310 h 1104900"/>
                <a:gd name="connsiteX6" fmla="*/ 804545 w 1028700"/>
                <a:gd name="connsiteY6" fmla="*/ 188595 h 1104900"/>
                <a:gd name="connsiteX7" fmla="*/ 603885 w 1028700"/>
                <a:gd name="connsiteY7" fmla="*/ 118745 h 1104900"/>
                <a:gd name="connsiteX8" fmla="*/ 161290 w 1028700"/>
                <a:gd name="connsiteY8" fmla="*/ 118745 h 1104900"/>
                <a:gd name="connsiteX9" fmla="*/ 135890 w 1028700"/>
                <a:gd name="connsiteY9" fmla="*/ 144145 h 1104900"/>
                <a:gd name="connsiteX10" fmla="*/ 135890 w 1028700"/>
                <a:gd name="connsiteY10" fmla="*/ 1106170 h 1104900"/>
                <a:gd name="connsiteX11" fmla="*/ 0 w 1028700"/>
                <a:gd name="connsiteY11" fmla="*/ 1106170 h 1104900"/>
                <a:gd name="connsiteX12" fmla="*/ 0 w 1028700"/>
                <a:gd name="connsiteY12" fmla="*/ 0 h 1104900"/>
                <a:gd name="connsiteX13" fmla="*/ 603885 w 1028700"/>
                <a:gd name="connsiteY13" fmla="*/ 0 h 1104900"/>
                <a:gd name="connsiteX14" fmla="*/ 909955 w 1028700"/>
                <a:gd name="connsiteY14" fmla="*/ 109855 h 1104900"/>
                <a:gd name="connsiteX15" fmla="*/ 993140 w 1028700"/>
                <a:gd name="connsiteY15" fmla="*/ 322580 h 1104900"/>
                <a:gd name="connsiteX16" fmla="*/ 739775 w 1028700"/>
                <a:gd name="connsiteY16" fmla="*/ 625475 h 1104900"/>
                <a:gd name="connsiteX17" fmla="*/ 710565 w 1028700"/>
                <a:gd name="connsiteY17" fmla="*/ 632460 h 1104900"/>
                <a:gd name="connsiteX18" fmla="*/ 701675 w 1028700"/>
                <a:gd name="connsiteY18" fmla="*/ 634365 h 1104900"/>
                <a:gd name="connsiteX19" fmla="*/ 1030605 w 1028700"/>
                <a:gd name="connsiteY19" fmla="*/ 1106170 h 1104900"/>
                <a:gd name="connsiteX20" fmla="*/ 875665 w 1028700"/>
                <a:gd name="connsiteY20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28700" h="1104900">
                  <a:moveTo>
                    <a:pt x="875665" y="1106170"/>
                  </a:moveTo>
                  <a:lnTo>
                    <a:pt x="559435" y="643890"/>
                  </a:lnTo>
                  <a:lnTo>
                    <a:pt x="254000" y="643890"/>
                  </a:lnTo>
                  <a:lnTo>
                    <a:pt x="254000" y="525145"/>
                  </a:lnTo>
                  <a:lnTo>
                    <a:pt x="640715" y="525145"/>
                  </a:lnTo>
                  <a:cubicBezTo>
                    <a:pt x="762635" y="525145"/>
                    <a:pt x="858520" y="435610"/>
                    <a:pt x="858520" y="321310"/>
                  </a:cubicBezTo>
                  <a:cubicBezTo>
                    <a:pt x="858520" y="272415"/>
                    <a:pt x="839470" y="225425"/>
                    <a:pt x="804545" y="188595"/>
                  </a:cubicBezTo>
                  <a:cubicBezTo>
                    <a:pt x="742950" y="127000"/>
                    <a:pt x="668655" y="118745"/>
                    <a:pt x="603885" y="118745"/>
                  </a:cubicBezTo>
                  <a:lnTo>
                    <a:pt x="161290" y="118745"/>
                  </a:lnTo>
                  <a:lnTo>
                    <a:pt x="135890" y="144145"/>
                  </a:lnTo>
                  <a:lnTo>
                    <a:pt x="135890" y="1106170"/>
                  </a:lnTo>
                  <a:lnTo>
                    <a:pt x="0" y="1106170"/>
                  </a:lnTo>
                  <a:lnTo>
                    <a:pt x="0" y="0"/>
                  </a:lnTo>
                  <a:lnTo>
                    <a:pt x="603885" y="0"/>
                  </a:lnTo>
                  <a:cubicBezTo>
                    <a:pt x="739140" y="0"/>
                    <a:pt x="839470" y="36195"/>
                    <a:pt x="909955" y="109855"/>
                  </a:cubicBezTo>
                  <a:cubicBezTo>
                    <a:pt x="964565" y="167640"/>
                    <a:pt x="993140" y="241300"/>
                    <a:pt x="993140" y="322580"/>
                  </a:cubicBezTo>
                  <a:cubicBezTo>
                    <a:pt x="993140" y="466725"/>
                    <a:pt x="895985" y="582930"/>
                    <a:pt x="739775" y="625475"/>
                  </a:cubicBezTo>
                  <a:cubicBezTo>
                    <a:pt x="735965" y="626745"/>
                    <a:pt x="726440" y="629285"/>
                    <a:pt x="710565" y="632460"/>
                  </a:cubicBezTo>
                  <a:lnTo>
                    <a:pt x="701675" y="634365"/>
                  </a:lnTo>
                  <a:lnTo>
                    <a:pt x="1030605" y="1106170"/>
                  </a:lnTo>
                  <a:lnTo>
                    <a:pt x="875665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7" name="Frihandsfigur 16">
              <a:extLst>
                <a:ext uri="{FF2B5EF4-FFF2-40B4-BE49-F238E27FC236}">
                  <a16:creationId xmlns:a16="http://schemas.microsoft.com/office/drawing/2014/main" id="{EF8E823A-9294-194B-922C-EFE1ACA8AD8C}"/>
                </a:ext>
              </a:extLst>
            </p:cNvPr>
            <p:cNvSpPr/>
            <p:nvPr/>
          </p:nvSpPr>
          <p:spPr>
            <a:xfrm>
              <a:off x="8982075" y="2875915"/>
              <a:ext cx="1047750" cy="1104900"/>
            </a:xfrm>
            <a:custGeom>
              <a:avLst/>
              <a:gdLst>
                <a:gd name="connsiteX0" fmla="*/ 459105 w 1047750"/>
                <a:gd name="connsiteY0" fmla="*/ 1106170 h 1104900"/>
                <a:gd name="connsiteX1" fmla="*/ 459105 w 1047750"/>
                <a:gd name="connsiteY1" fmla="*/ 654050 h 1104900"/>
                <a:gd name="connsiteX2" fmla="*/ 0 w 1047750"/>
                <a:gd name="connsiteY2" fmla="*/ 0 h 1104900"/>
                <a:gd name="connsiteX3" fmla="*/ 155575 w 1047750"/>
                <a:gd name="connsiteY3" fmla="*/ 0 h 1104900"/>
                <a:gd name="connsiteX4" fmla="*/ 511810 w 1047750"/>
                <a:gd name="connsiteY4" fmla="*/ 512445 h 1104900"/>
                <a:gd name="connsiteX5" fmla="*/ 542925 w 1047750"/>
                <a:gd name="connsiteY5" fmla="*/ 512445 h 1104900"/>
                <a:gd name="connsiteX6" fmla="*/ 897890 w 1047750"/>
                <a:gd name="connsiteY6" fmla="*/ 0 h 1104900"/>
                <a:gd name="connsiteX7" fmla="*/ 1053465 w 1047750"/>
                <a:gd name="connsiteY7" fmla="*/ 0 h 1104900"/>
                <a:gd name="connsiteX8" fmla="*/ 594360 w 1047750"/>
                <a:gd name="connsiteY8" fmla="*/ 654050 h 1104900"/>
                <a:gd name="connsiteX9" fmla="*/ 594360 w 1047750"/>
                <a:gd name="connsiteY9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7750" h="1104900">
                  <a:moveTo>
                    <a:pt x="459105" y="1106170"/>
                  </a:moveTo>
                  <a:lnTo>
                    <a:pt x="459105" y="654050"/>
                  </a:lnTo>
                  <a:lnTo>
                    <a:pt x="0" y="0"/>
                  </a:lnTo>
                  <a:lnTo>
                    <a:pt x="155575" y="0"/>
                  </a:lnTo>
                  <a:lnTo>
                    <a:pt x="511810" y="512445"/>
                  </a:lnTo>
                  <a:lnTo>
                    <a:pt x="542925" y="512445"/>
                  </a:lnTo>
                  <a:lnTo>
                    <a:pt x="897890" y="0"/>
                  </a:lnTo>
                  <a:lnTo>
                    <a:pt x="1053465" y="0"/>
                  </a:lnTo>
                  <a:lnTo>
                    <a:pt x="594360" y="654050"/>
                  </a:lnTo>
                  <a:lnTo>
                    <a:pt x="59436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8" name="Frihandsfigur 17">
              <a:extLst>
                <a:ext uri="{FF2B5EF4-FFF2-40B4-BE49-F238E27FC236}">
                  <a16:creationId xmlns:a16="http://schemas.microsoft.com/office/drawing/2014/main" id="{A393D66D-A6A8-104D-A5DF-62B85257E901}"/>
                </a:ext>
              </a:extLst>
            </p:cNvPr>
            <p:cNvSpPr/>
            <p:nvPr/>
          </p:nvSpPr>
          <p:spPr>
            <a:xfrm>
              <a:off x="6498590" y="4333240"/>
              <a:ext cx="215900" cy="209550"/>
            </a:xfrm>
            <a:custGeom>
              <a:avLst/>
              <a:gdLst>
                <a:gd name="connsiteX0" fmla="*/ 159385 w 215900"/>
                <a:gd name="connsiteY0" fmla="*/ 164465 h 209550"/>
                <a:gd name="connsiteX1" fmla="*/ 59690 w 215900"/>
                <a:gd name="connsiteY1" fmla="*/ 164465 h 209550"/>
                <a:gd name="connsiteX2" fmla="*/ 40005 w 215900"/>
                <a:gd name="connsiteY2" fmla="*/ 210820 h 209550"/>
                <a:gd name="connsiteX3" fmla="*/ 0 w 215900"/>
                <a:gd name="connsiteY3" fmla="*/ 210820 h 209550"/>
                <a:gd name="connsiteX4" fmla="*/ 92075 w 215900"/>
                <a:gd name="connsiteY4" fmla="*/ 0 h 209550"/>
                <a:gd name="connsiteX5" fmla="*/ 127000 w 215900"/>
                <a:gd name="connsiteY5" fmla="*/ 0 h 209550"/>
                <a:gd name="connsiteX6" fmla="*/ 218440 w 215900"/>
                <a:gd name="connsiteY6" fmla="*/ 210820 h 209550"/>
                <a:gd name="connsiteX7" fmla="*/ 179070 w 215900"/>
                <a:gd name="connsiteY7" fmla="*/ 210820 h 209550"/>
                <a:gd name="connsiteX8" fmla="*/ 159385 w 215900"/>
                <a:gd name="connsiteY8" fmla="*/ 164465 h 209550"/>
                <a:gd name="connsiteX9" fmla="*/ 144780 w 215900"/>
                <a:gd name="connsiteY9" fmla="*/ 130175 h 209550"/>
                <a:gd name="connsiteX10" fmla="*/ 109220 w 215900"/>
                <a:gd name="connsiteY10" fmla="*/ 45085 h 209550"/>
                <a:gd name="connsiteX11" fmla="*/ 73660 w 215900"/>
                <a:gd name="connsiteY11" fmla="*/ 130175 h 209550"/>
                <a:gd name="connsiteX12" fmla="*/ 144780 w 215900"/>
                <a:gd name="connsiteY12" fmla="*/ 130175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900" h="209550">
                  <a:moveTo>
                    <a:pt x="159385" y="164465"/>
                  </a:moveTo>
                  <a:lnTo>
                    <a:pt x="59690" y="164465"/>
                  </a:lnTo>
                  <a:lnTo>
                    <a:pt x="40005" y="210820"/>
                  </a:lnTo>
                  <a:lnTo>
                    <a:pt x="0" y="210820"/>
                  </a:lnTo>
                  <a:lnTo>
                    <a:pt x="92075" y="0"/>
                  </a:lnTo>
                  <a:lnTo>
                    <a:pt x="127000" y="0"/>
                  </a:lnTo>
                  <a:lnTo>
                    <a:pt x="218440" y="210820"/>
                  </a:lnTo>
                  <a:lnTo>
                    <a:pt x="179070" y="210820"/>
                  </a:lnTo>
                  <a:lnTo>
                    <a:pt x="159385" y="164465"/>
                  </a:lnTo>
                  <a:close/>
                  <a:moveTo>
                    <a:pt x="144780" y="130175"/>
                  </a:moveTo>
                  <a:lnTo>
                    <a:pt x="109220" y="45085"/>
                  </a:lnTo>
                  <a:lnTo>
                    <a:pt x="73660" y="130175"/>
                  </a:lnTo>
                  <a:lnTo>
                    <a:pt x="144780" y="130175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9" name="Frihandsfigur 18">
              <a:extLst>
                <a:ext uri="{FF2B5EF4-FFF2-40B4-BE49-F238E27FC236}">
                  <a16:creationId xmlns:a16="http://schemas.microsoft.com/office/drawing/2014/main" id="{47B068D3-810E-F24C-87EE-33EDA00670A6}"/>
                </a:ext>
              </a:extLst>
            </p:cNvPr>
            <p:cNvSpPr/>
            <p:nvPr/>
          </p:nvSpPr>
          <p:spPr>
            <a:xfrm>
              <a:off x="6824345" y="4334510"/>
              <a:ext cx="146050" cy="209550"/>
            </a:xfrm>
            <a:custGeom>
              <a:avLst/>
              <a:gdLst>
                <a:gd name="connsiteX0" fmla="*/ 36830 w 146050"/>
                <a:gd name="connsiteY0" fmla="*/ 34290 h 209550"/>
                <a:gd name="connsiteX1" fmla="*/ 36830 w 146050"/>
                <a:gd name="connsiteY1" fmla="*/ 94615 h 209550"/>
                <a:gd name="connsiteX2" fmla="*/ 135890 w 146050"/>
                <a:gd name="connsiteY2" fmla="*/ 94615 h 209550"/>
                <a:gd name="connsiteX3" fmla="*/ 135890 w 146050"/>
                <a:gd name="connsiteY3" fmla="*/ 128905 h 209550"/>
                <a:gd name="connsiteX4" fmla="*/ 36830 w 146050"/>
                <a:gd name="connsiteY4" fmla="*/ 128905 h 209550"/>
                <a:gd name="connsiteX5" fmla="*/ 36830 w 146050"/>
                <a:gd name="connsiteY5" fmla="*/ 209550 h 209550"/>
                <a:gd name="connsiteX6" fmla="*/ 0 w 146050"/>
                <a:gd name="connsiteY6" fmla="*/ 209550 h 209550"/>
                <a:gd name="connsiteX7" fmla="*/ 0 w 146050"/>
                <a:gd name="connsiteY7" fmla="*/ 0 h 209550"/>
                <a:gd name="connsiteX8" fmla="*/ 149861 w 146050"/>
                <a:gd name="connsiteY8" fmla="*/ 0 h 209550"/>
                <a:gd name="connsiteX9" fmla="*/ 149861 w 146050"/>
                <a:gd name="connsiteY9" fmla="*/ 34290 h 209550"/>
                <a:gd name="connsiteX10" fmla="*/ 36830 w 146050"/>
                <a:gd name="connsiteY10" fmla="*/ 3429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050" h="209550">
                  <a:moveTo>
                    <a:pt x="36830" y="34290"/>
                  </a:moveTo>
                  <a:lnTo>
                    <a:pt x="36830" y="94615"/>
                  </a:lnTo>
                  <a:lnTo>
                    <a:pt x="135890" y="94615"/>
                  </a:lnTo>
                  <a:lnTo>
                    <a:pt x="135890" y="128905"/>
                  </a:lnTo>
                  <a:lnTo>
                    <a:pt x="36830" y="128905"/>
                  </a:lnTo>
                  <a:lnTo>
                    <a:pt x="36830" y="209550"/>
                  </a:lnTo>
                  <a:lnTo>
                    <a:pt x="0" y="209550"/>
                  </a:lnTo>
                  <a:lnTo>
                    <a:pt x="0" y="0"/>
                  </a:lnTo>
                  <a:lnTo>
                    <a:pt x="149861" y="0"/>
                  </a:lnTo>
                  <a:lnTo>
                    <a:pt x="149861" y="34290"/>
                  </a:lnTo>
                  <a:lnTo>
                    <a:pt x="36830" y="3429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0" name="Frihandsfigur 19">
              <a:extLst>
                <a:ext uri="{FF2B5EF4-FFF2-40B4-BE49-F238E27FC236}">
                  <a16:creationId xmlns:a16="http://schemas.microsoft.com/office/drawing/2014/main" id="{B7B5C4CE-DD13-1741-B0B2-DF23B526ED86}"/>
                </a:ext>
              </a:extLst>
            </p:cNvPr>
            <p:cNvSpPr/>
            <p:nvPr/>
          </p:nvSpPr>
          <p:spPr>
            <a:xfrm>
              <a:off x="7240905" y="4334510"/>
              <a:ext cx="158750" cy="209550"/>
            </a:xfrm>
            <a:custGeom>
              <a:avLst/>
              <a:gdLst>
                <a:gd name="connsiteX0" fmla="*/ 0 w 158750"/>
                <a:gd name="connsiteY0" fmla="*/ 0 h 209550"/>
                <a:gd name="connsiteX1" fmla="*/ 78739 w 158750"/>
                <a:gd name="connsiteY1" fmla="*/ 0 h 209550"/>
                <a:gd name="connsiteX2" fmla="*/ 139064 w 158750"/>
                <a:gd name="connsiteY2" fmla="*/ 20320 h 209550"/>
                <a:gd name="connsiteX3" fmla="*/ 161925 w 158750"/>
                <a:gd name="connsiteY3" fmla="*/ 73025 h 209550"/>
                <a:gd name="connsiteX4" fmla="*/ 137795 w 158750"/>
                <a:gd name="connsiteY4" fmla="*/ 128270 h 209550"/>
                <a:gd name="connsiteX5" fmla="*/ 73660 w 158750"/>
                <a:gd name="connsiteY5" fmla="*/ 149225 h 209550"/>
                <a:gd name="connsiteX6" fmla="*/ 36830 w 158750"/>
                <a:gd name="connsiteY6" fmla="*/ 149225 h 209550"/>
                <a:gd name="connsiteX7" fmla="*/ 36830 w 158750"/>
                <a:gd name="connsiteY7" fmla="*/ 210820 h 209550"/>
                <a:gd name="connsiteX8" fmla="*/ 0 w 158750"/>
                <a:gd name="connsiteY8" fmla="*/ 210820 h 209550"/>
                <a:gd name="connsiteX9" fmla="*/ 0 w 158750"/>
                <a:gd name="connsiteY9" fmla="*/ 0 h 209550"/>
                <a:gd name="connsiteX10" fmla="*/ 36830 w 158750"/>
                <a:gd name="connsiteY10" fmla="*/ 114300 h 209550"/>
                <a:gd name="connsiteX11" fmla="*/ 77470 w 158750"/>
                <a:gd name="connsiteY11" fmla="*/ 114300 h 209550"/>
                <a:gd name="connsiteX12" fmla="*/ 111760 w 158750"/>
                <a:gd name="connsiteY12" fmla="*/ 102870 h 209550"/>
                <a:gd name="connsiteX13" fmla="*/ 125095 w 158750"/>
                <a:gd name="connsiteY13" fmla="*/ 72390 h 209550"/>
                <a:gd name="connsiteX14" fmla="*/ 111760 w 158750"/>
                <a:gd name="connsiteY14" fmla="*/ 44450 h 209550"/>
                <a:gd name="connsiteX15" fmla="*/ 77470 w 158750"/>
                <a:gd name="connsiteY15" fmla="*/ 33655 h 209550"/>
                <a:gd name="connsiteX16" fmla="*/ 36830 w 158750"/>
                <a:gd name="connsiteY16" fmla="*/ 33655 h 209550"/>
                <a:gd name="connsiteX17" fmla="*/ 36830 w 158750"/>
                <a:gd name="connsiteY17" fmla="*/ 11430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8750" h="209550">
                  <a:moveTo>
                    <a:pt x="0" y="0"/>
                  </a:moveTo>
                  <a:lnTo>
                    <a:pt x="78739" y="0"/>
                  </a:lnTo>
                  <a:cubicBezTo>
                    <a:pt x="103505" y="0"/>
                    <a:pt x="123825" y="6985"/>
                    <a:pt x="139064" y="20320"/>
                  </a:cubicBezTo>
                  <a:cubicBezTo>
                    <a:pt x="154305" y="33655"/>
                    <a:pt x="161925" y="51435"/>
                    <a:pt x="161925" y="73025"/>
                  </a:cubicBezTo>
                  <a:cubicBezTo>
                    <a:pt x="161925" y="95885"/>
                    <a:pt x="153670" y="114300"/>
                    <a:pt x="137795" y="128270"/>
                  </a:cubicBezTo>
                  <a:cubicBezTo>
                    <a:pt x="121920" y="142240"/>
                    <a:pt x="100964" y="149225"/>
                    <a:pt x="73660" y="149225"/>
                  </a:cubicBezTo>
                  <a:lnTo>
                    <a:pt x="36830" y="149225"/>
                  </a:lnTo>
                  <a:lnTo>
                    <a:pt x="36830" y="210820"/>
                  </a:lnTo>
                  <a:lnTo>
                    <a:pt x="0" y="210820"/>
                  </a:lnTo>
                  <a:lnTo>
                    <a:pt x="0" y="0"/>
                  </a:lnTo>
                  <a:close/>
                  <a:moveTo>
                    <a:pt x="36830" y="114300"/>
                  </a:moveTo>
                  <a:lnTo>
                    <a:pt x="77470" y="114300"/>
                  </a:lnTo>
                  <a:cubicBezTo>
                    <a:pt x="91439" y="114300"/>
                    <a:pt x="102870" y="110490"/>
                    <a:pt x="111760" y="102870"/>
                  </a:cubicBezTo>
                  <a:cubicBezTo>
                    <a:pt x="120650" y="95250"/>
                    <a:pt x="125095" y="85090"/>
                    <a:pt x="125095" y="72390"/>
                  </a:cubicBezTo>
                  <a:cubicBezTo>
                    <a:pt x="125095" y="60960"/>
                    <a:pt x="120650" y="51435"/>
                    <a:pt x="111760" y="44450"/>
                  </a:cubicBezTo>
                  <a:cubicBezTo>
                    <a:pt x="102870" y="37465"/>
                    <a:pt x="91439" y="33655"/>
                    <a:pt x="77470" y="33655"/>
                  </a:cubicBezTo>
                  <a:lnTo>
                    <a:pt x="36830" y="33655"/>
                  </a:lnTo>
                  <a:lnTo>
                    <a:pt x="36830" y="11430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1" name="Frihandsfigur 20">
              <a:extLst>
                <a:ext uri="{FF2B5EF4-FFF2-40B4-BE49-F238E27FC236}">
                  <a16:creationId xmlns:a16="http://schemas.microsoft.com/office/drawing/2014/main" id="{91A67424-3441-0542-8282-47B96A485FD9}"/>
                </a:ext>
              </a:extLst>
            </p:cNvPr>
            <p:cNvSpPr/>
            <p:nvPr/>
          </p:nvSpPr>
          <p:spPr>
            <a:xfrm>
              <a:off x="7499350" y="4268470"/>
              <a:ext cx="215900" cy="279400"/>
            </a:xfrm>
            <a:custGeom>
              <a:avLst/>
              <a:gdLst>
                <a:gd name="connsiteX0" fmla="*/ 31750 w 215900"/>
                <a:gd name="connsiteY0" fmla="*/ 93345 h 279400"/>
                <a:gd name="connsiteX1" fmla="*/ 109220 w 215900"/>
                <a:gd name="connsiteY1" fmla="*/ 60960 h 279400"/>
                <a:gd name="connsiteX2" fmla="*/ 186055 w 215900"/>
                <a:gd name="connsiteY2" fmla="*/ 93345 h 279400"/>
                <a:gd name="connsiteX3" fmla="*/ 218440 w 215900"/>
                <a:gd name="connsiteY3" fmla="*/ 170180 h 279400"/>
                <a:gd name="connsiteX4" fmla="*/ 186055 w 215900"/>
                <a:gd name="connsiteY4" fmla="*/ 247650 h 279400"/>
                <a:gd name="connsiteX5" fmla="*/ 109220 w 215900"/>
                <a:gd name="connsiteY5" fmla="*/ 279400 h 279400"/>
                <a:gd name="connsiteX6" fmla="*/ 31750 w 215900"/>
                <a:gd name="connsiteY6" fmla="*/ 247650 h 279400"/>
                <a:gd name="connsiteX7" fmla="*/ 0 w 215900"/>
                <a:gd name="connsiteY7" fmla="*/ 170180 h 279400"/>
                <a:gd name="connsiteX8" fmla="*/ 31750 w 215900"/>
                <a:gd name="connsiteY8" fmla="*/ 93345 h 279400"/>
                <a:gd name="connsiteX9" fmla="*/ 109855 w 215900"/>
                <a:gd name="connsiteY9" fmla="*/ 245745 h 279400"/>
                <a:gd name="connsiteX10" fmla="*/ 160655 w 215900"/>
                <a:gd name="connsiteY10" fmla="*/ 224155 h 279400"/>
                <a:gd name="connsiteX11" fmla="*/ 181610 w 215900"/>
                <a:gd name="connsiteY11" fmla="*/ 170815 h 279400"/>
                <a:gd name="connsiteX12" fmla="*/ 160655 w 215900"/>
                <a:gd name="connsiteY12" fmla="*/ 118110 h 279400"/>
                <a:gd name="connsiteX13" fmla="*/ 109855 w 215900"/>
                <a:gd name="connsiteY13" fmla="*/ 95885 h 279400"/>
                <a:gd name="connsiteX14" fmla="*/ 58420 w 215900"/>
                <a:gd name="connsiteY14" fmla="*/ 118110 h 279400"/>
                <a:gd name="connsiteX15" fmla="*/ 37465 w 215900"/>
                <a:gd name="connsiteY15" fmla="*/ 170815 h 279400"/>
                <a:gd name="connsiteX16" fmla="*/ 58420 w 215900"/>
                <a:gd name="connsiteY16" fmla="*/ 224155 h 279400"/>
                <a:gd name="connsiteX17" fmla="*/ 109855 w 215900"/>
                <a:gd name="connsiteY17" fmla="*/ 245745 h 279400"/>
                <a:gd name="connsiteX18" fmla="*/ 76835 w 215900"/>
                <a:gd name="connsiteY18" fmla="*/ 0 h 279400"/>
                <a:gd name="connsiteX19" fmla="*/ 92710 w 215900"/>
                <a:gd name="connsiteY19" fmla="*/ 6350 h 279400"/>
                <a:gd name="connsiteX20" fmla="*/ 99060 w 215900"/>
                <a:gd name="connsiteY20" fmla="*/ 21590 h 279400"/>
                <a:gd name="connsiteX21" fmla="*/ 92710 w 215900"/>
                <a:gd name="connsiteY21" fmla="*/ 36830 h 279400"/>
                <a:gd name="connsiteX22" fmla="*/ 76835 w 215900"/>
                <a:gd name="connsiteY22" fmla="*/ 43180 h 279400"/>
                <a:gd name="connsiteX23" fmla="*/ 60960 w 215900"/>
                <a:gd name="connsiteY23" fmla="*/ 36830 h 279400"/>
                <a:gd name="connsiteX24" fmla="*/ 54610 w 215900"/>
                <a:gd name="connsiteY24" fmla="*/ 21590 h 279400"/>
                <a:gd name="connsiteX25" fmla="*/ 60960 w 215900"/>
                <a:gd name="connsiteY25" fmla="*/ 6350 h 279400"/>
                <a:gd name="connsiteX26" fmla="*/ 76835 w 215900"/>
                <a:gd name="connsiteY26" fmla="*/ 0 h 279400"/>
                <a:gd name="connsiteX27" fmla="*/ 140970 w 215900"/>
                <a:gd name="connsiteY27" fmla="*/ 0 h 279400"/>
                <a:gd name="connsiteX28" fmla="*/ 156845 w 215900"/>
                <a:gd name="connsiteY28" fmla="*/ 6350 h 279400"/>
                <a:gd name="connsiteX29" fmla="*/ 163195 w 215900"/>
                <a:gd name="connsiteY29" fmla="*/ 21590 h 279400"/>
                <a:gd name="connsiteX30" fmla="*/ 156845 w 215900"/>
                <a:gd name="connsiteY30" fmla="*/ 36830 h 279400"/>
                <a:gd name="connsiteX31" fmla="*/ 140970 w 215900"/>
                <a:gd name="connsiteY31" fmla="*/ 43180 h 279400"/>
                <a:gd name="connsiteX32" fmla="*/ 125095 w 215900"/>
                <a:gd name="connsiteY32" fmla="*/ 36830 h 279400"/>
                <a:gd name="connsiteX33" fmla="*/ 118745 w 215900"/>
                <a:gd name="connsiteY33" fmla="*/ 21590 h 279400"/>
                <a:gd name="connsiteX34" fmla="*/ 125095 w 215900"/>
                <a:gd name="connsiteY34" fmla="*/ 6350 h 279400"/>
                <a:gd name="connsiteX35" fmla="*/ 140970 w 215900"/>
                <a:gd name="connsiteY35" fmla="*/ 0 h 27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15900" h="279400">
                  <a:moveTo>
                    <a:pt x="31750" y="93345"/>
                  </a:moveTo>
                  <a:cubicBezTo>
                    <a:pt x="53340" y="71755"/>
                    <a:pt x="78740" y="60960"/>
                    <a:pt x="109220" y="60960"/>
                  </a:cubicBezTo>
                  <a:cubicBezTo>
                    <a:pt x="139065" y="60960"/>
                    <a:pt x="165100" y="71755"/>
                    <a:pt x="186055" y="93345"/>
                  </a:cubicBezTo>
                  <a:cubicBezTo>
                    <a:pt x="207645" y="114935"/>
                    <a:pt x="218440" y="140335"/>
                    <a:pt x="218440" y="170180"/>
                  </a:cubicBezTo>
                  <a:cubicBezTo>
                    <a:pt x="218440" y="200660"/>
                    <a:pt x="207645" y="226060"/>
                    <a:pt x="186055" y="247650"/>
                  </a:cubicBezTo>
                  <a:cubicBezTo>
                    <a:pt x="165100" y="268605"/>
                    <a:pt x="139065" y="279400"/>
                    <a:pt x="109220" y="279400"/>
                  </a:cubicBezTo>
                  <a:cubicBezTo>
                    <a:pt x="78740" y="279400"/>
                    <a:pt x="52705" y="268605"/>
                    <a:pt x="31750" y="247650"/>
                  </a:cubicBezTo>
                  <a:cubicBezTo>
                    <a:pt x="10795" y="226695"/>
                    <a:pt x="0" y="200660"/>
                    <a:pt x="0" y="170180"/>
                  </a:cubicBezTo>
                  <a:cubicBezTo>
                    <a:pt x="0" y="140335"/>
                    <a:pt x="10795" y="114935"/>
                    <a:pt x="31750" y="93345"/>
                  </a:cubicBezTo>
                  <a:close/>
                  <a:moveTo>
                    <a:pt x="109855" y="245745"/>
                  </a:moveTo>
                  <a:cubicBezTo>
                    <a:pt x="130175" y="245745"/>
                    <a:pt x="146685" y="238760"/>
                    <a:pt x="160655" y="224155"/>
                  </a:cubicBezTo>
                  <a:cubicBezTo>
                    <a:pt x="174625" y="209550"/>
                    <a:pt x="181610" y="191770"/>
                    <a:pt x="181610" y="170815"/>
                  </a:cubicBezTo>
                  <a:cubicBezTo>
                    <a:pt x="181610" y="149860"/>
                    <a:pt x="174625" y="132715"/>
                    <a:pt x="160655" y="118110"/>
                  </a:cubicBezTo>
                  <a:cubicBezTo>
                    <a:pt x="146685" y="103505"/>
                    <a:pt x="129540" y="95885"/>
                    <a:pt x="109855" y="95885"/>
                  </a:cubicBezTo>
                  <a:cubicBezTo>
                    <a:pt x="89535" y="95885"/>
                    <a:pt x="72390" y="103505"/>
                    <a:pt x="58420" y="118110"/>
                  </a:cubicBezTo>
                  <a:cubicBezTo>
                    <a:pt x="44450" y="132715"/>
                    <a:pt x="37465" y="149860"/>
                    <a:pt x="37465" y="170815"/>
                  </a:cubicBezTo>
                  <a:cubicBezTo>
                    <a:pt x="37465" y="191770"/>
                    <a:pt x="44450" y="209550"/>
                    <a:pt x="58420" y="224155"/>
                  </a:cubicBezTo>
                  <a:cubicBezTo>
                    <a:pt x="72390" y="238125"/>
                    <a:pt x="89535" y="245745"/>
                    <a:pt x="109855" y="245745"/>
                  </a:cubicBezTo>
                  <a:close/>
                  <a:moveTo>
                    <a:pt x="76835" y="0"/>
                  </a:moveTo>
                  <a:cubicBezTo>
                    <a:pt x="83185" y="0"/>
                    <a:pt x="88265" y="1905"/>
                    <a:pt x="92710" y="6350"/>
                  </a:cubicBezTo>
                  <a:cubicBezTo>
                    <a:pt x="97155" y="10160"/>
                    <a:pt x="99060" y="15875"/>
                    <a:pt x="99060" y="21590"/>
                  </a:cubicBezTo>
                  <a:cubicBezTo>
                    <a:pt x="99060" y="27305"/>
                    <a:pt x="97155" y="33020"/>
                    <a:pt x="92710" y="36830"/>
                  </a:cubicBezTo>
                  <a:cubicBezTo>
                    <a:pt x="88265" y="40640"/>
                    <a:pt x="83185" y="43180"/>
                    <a:pt x="76835" y="43180"/>
                  </a:cubicBezTo>
                  <a:cubicBezTo>
                    <a:pt x="70485" y="43180"/>
                    <a:pt x="65405" y="41275"/>
                    <a:pt x="60960" y="36830"/>
                  </a:cubicBezTo>
                  <a:cubicBezTo>
                    <a:pt x="56515" y="33020"/>
                    <a:pt x="54610" y="27305"/>
                    <a:pt x="54610" y="21590"/>
                  </a:cubicBezTo>
                  <a:cubicBezTo>
                    <a:pt x="54610" y="15875"/>
                    <a:pt x="56515" y="10160"/>
                    <a:pt x="60960" y="6350"/>
                  </a:cubicBezTo>
                  <a:cubicBezTo>
                    <a:pt x="65405" y="1905"/>
                    <a:pt x="70485" y="0"/>
                    <a:pt x="76835" y="0"/>
                  </a:cubicBezTo>
                  <a:close/>
                  <a:moveTo>
                    <a:pt x="140970" y="0"/>
                  </a:moveTo>
                  <a:cubicBezTo>
                    <a:pt x="147320" y="0"/>
                    <a:pt x="152400" y="1905"/>
                    <a:pt x="156845" y="6350"/>
                  </a:cubicBezTo>
                  <a:cubicBezTo>
                    <a:pt x="161290" y="10160"/>
                    <a:pt x="163195" y="15875"/>
                    <a:pt x="163195" y="21590"/>
                  </a:cubicBezTo>
                  <a:cubicBezTo>
                    <a:pt x="163195" y="27305"/>
                    <a:pt x="161290" y="33020"/>
                    <a:pt x="156845" y="36830"/>
                  </a:cubicBezTo>
                  <a:cubicBezTo>
                    <a:pt x="152400" y="40640"/>
                    <a:pt x="147320" y="43180"/>
                    <a:pt x="140970" y="43180"/>
                  </a:cubicBezTo>
                  <a:cubicBezTo>
                    <a:pt x="134620" y="43180"/>
                    <a:pt x="129540" y="41275"/>
                    <a:pt x="125095" y="36830"/>
                  </a:cubicBezTo>
                  <a:cubicBezTo>
                    <a:pt x="120650" y="33020"/>
                    <a:pt x="118745" y="27305"/>
                    <a:pt x="118745" y="21590"/>
                  </a:cubicBezTo>
                  <a:cubicBezTo>
                    <a:pt x="118745" y="15875"/>
                    <a:pt x="120650" y="10160"/>
                    <a:pt x="125095" y="6350"/>
                  </a:cubicBezTo>
                  <a:cubicBezTo>
                    <a:pt x="129540" y="1905"/>
                    <a:pt x="135255" y="0"/>
                    <a:pt x="140970" y="0"/>
                  </a:cubicBez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2" name="Frihandsfigur 21">
              <a:extLst>
                <a:ext uri="{FF2B5EF4-FFF2-40B4-BE49-F238E27FC236}">
                  <a16:creationId xmlns:a16="http://schemas.microsoft.com/office/drawing/2014/main" id="{09B932D9-DFC1-3F4D-9BE7-F590D509C8AA}"/>
                </a:ext>
              </a:extLst>
            </p:cNvPr>
            <p:cNvSpPr/>
            <p:nvPr/>
          </p:nvSpPr>
          <p:spPr>
            <a:xfrm>
              <a:off x="7792720" y="4334510"/>
              <a:ext cx="203200" cy="209550"/>
            </a:xfrm>
            <a:custGeom>
              <a:avLst/>
              <a:gdLst>
                <a:gd name="connsiteX0" fmla="*/ 205740 w 203200"/>
                <a:gd name="connsiteY0" fmla="*/ 0 h 209550"/>
                <a:gd name="connsiteX1" fmla="*/ 121920 w 203200"/>
                <a:gd name="connsiteY1" fmla="*/ 139065 h 209550"/>
                <a:gd name="connsiteX2" fmla="*/ 121920 w 203200"/>
                <a:gd name="connsiteY2" fmla="*/ 209550 h 209550"/>
                <a:gd name="connsiteX3" fmla="*/ 84455 w 203200"/>
                <a:gd name="connsiteY3" fmla="*/ 209550 h 209550"/>
                <a:gd name="connsiteX4" fmla="*/ 84455 w 203200"/>
                <a:gd name="connsiteY4" fmla="*/ 139065 h 209550"/>
                <a:gd name="connsiteX5" fmla="*/ 0 w 203200"/>
                <a:gd name="connsiteY5" fmla="*/ 0 h 209550"/>
                <a:gd name="connsiteX6" fmla="*/ 41275 w 203200"/>
                <a:gd name="connsiteY6" fmla="*/ 0 h 209550"/>
                <a:gd name="connsiteX7" fmla="*/ 102870 w 203200"/>
                <a:gd name="connsiteY7" fmla="*/ 102870 h 209550"/>
                <a:gd name="connsiteX8" fmla="*/ 165100 w 203200"/>
                <a:gd name="connsiteY8" fmla="*/ 0 h 209550"/>
                <a:gd name="connsiteX9" fmla="*/ 205740 w 203200"/>
                <a:gd name="connsiteY9" fmla="*/ 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200" h="209550">
                  <a:moveTo>
                    <a:pt x="205740" y="0"/>
                  </a:moveTo>
                  <a:lnTo>
                    <a:pt x="121920" y="139065"/>
                  </a:lnTo>
                  <a:lnTo>
                    <a:pt x="121920" y="209550"/>
                  </a:lnTo>
                  <a:lnTo>
                    <a:pt x="84455" y="209550"/>
                  </a:lnTo>
                  <a:lnTo>
                    <a:pt x="84455" y="139065"/>
                  </a:lnTo>
                  <a:lnTo>
                    <a:pt x="0" y="0"/>
                  </a:lnTo>
                  <a:lnTo>
                    <a:pt x="41275" y="0"/>
                  </a:lnTo>
                  <a:lnTo>
                    <a:pt x="102870" y="102870"/>
                  </a:lnTo>
                  <a:lnTo>
                    <a:pt x="165100" y="0"/>
                  </a:lnTo>
                  <a:lnTo>
                    <a:pt x="205740" y="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3" name="Frihandsfigur 22">
              <a:extLst>
                <a:ext uri="{FF2B5EF4-FFF2-40B4-BE49-F238E27FC236}">
                  <a16:creationId xmlns:a16="http://schemas.microsoft.com/office/drawing/2014/main" id="{FD8B9F5C-B3D2-0548-931D-7E134DCDCC6C}"/>
                </a:ext>
              </a:extLst>
            </p:cNvPr>
            <p:cNvSpPr/>
            <p:nvPr/>
          </p:nvSpPr>
          <p:spPr>
            <a:xfrm>
              <a:off x="8102600" y="4334510"/>
              <a:ext cx="177800" cy="209550"/>
            </a:xfrm>
            <a:custGeom>
              <a:avLst/>
              <a:gdLst>
                <a:gd name="connsiteX0" fmla="*/ 78105 w 177800"/>
                <a:gd name="connsiteY0" fmla="*/ 140335 h 209550"/>
                <a:gd name="connsiteX1" fmla="*/ 36830 w 177800"/>
                <a:gd name="connsiteY1" fmla="*/ 140335 h 209550"/>
                <a:gd name="connsiteX2" fmla="*/ 36830 w 177800"/>
                <a:gd name="connsiteY2" fmla="*/ 209550 h 209550"/>
                <a:gd name="connsiteX3" fmla="*/ 0 w 177800"/>
                <a:gd name="connsiteY3" fmla="*/ 209550 h 209550"/>
                <a:gd name="connsiteX4" fmla="*/ 0 w 177800"/>
                <a:gd name="connsiteY4" fmla="*/ 0 h 209550"/>
                <a:gd name="connsiteX5" fmla="*/ 86360 w 177800"/>
                <a:gd name="connsiteY5" fmla="*/ 0 h 209550"/>
                <a:gd name="connsiteX6" fmla="*/ 144780 w 177800"/>
                <a:gd name="connsiteY6" fmla="*/ 19685 h 209550"/>
                <a:gd name="connsiteX7" fmla="*/ 167640 w 177800"/>
                <a:gd name="connsiteY7" fmla="*/ 70485 h 209550"/>
                <a:gd name="connsiteX8" fmla="*/ 154940 w 177800"/>
                <a:gd name="connsiteY8" fmla="*/ 111125 h 209550"/>
                <a:gd name="connsiteX9" fmla="*/ 119380 w 177800"/>
                <a:gd name="connsiteY9" fmla="*/ 135890 h 209550"/>
                <a:gd name="connsiteX10" fmla="*/ 180340 w 177800"/>
                <a:gd name="connsiteY10" fmla="*/ 210185 h 209550"/>
                <a:gd name="connsiteX11" fmla="*/ 135255 w 177800"/>
                <a:gd name="connsiteY11" fmla="*/ 210185 h 209550"/>
                <a:gd name="connsiteX12" fmla="*/ 78105 w 177800"/>
                <a:gd name="connsiteY12" fmla="*/ 140335 h 209550"/>
                <a:gd name="connsiteX13" fmla="*/ 36830 w 177800"/>
                <a:gd name="connsiteY13" fmla="*/ 106045 h 209550"/>
                <a:gd name="connsiteX14" fmla="*/ 84455 w 177800"/>
                <a:gd name="connsiteY14" fmla="*/ 106045 h 209550"/>
                <a:gd name="connsiteX15" fmla="*/ 117475 w 177800"/>
                <a:gd name="connsiteY15" fmla="*/ 95885 h 209550"/>
                <a:gd name="connsiteX16" fmla="*/ 130175 w 177800"/>
                <a:gd name="connsiteY16" fmla="*/ 69850 h 209550"/>
                <a:gd name="connsiteX17" fmla="*/ 117475 w 177800"/>
                <a:gd name="connsiteY17" fmla="*/ 43815 h 209550"/>
                <a:gd name="connsiteX18" fmla="*/ 84455 w 177800"/>
                <a:gd name="connsiteY18" fmla="*/ 33655 h 209550"/>
                <a:gd name="connsiteX19" fmla="*/ 36830 w 177800"/>
                <a:gd name="connsiteY19" fmla="*/ 33655 h 209550"/>
                <a:gd name="connsiteX20" fmla="*/ 36830 w 177800"/>
                <a:gd name="connsiteY20" fmla="*/ 106045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800" h="209550">
                  <a:moveTo>
                    <a:pt x="78105" y="140335"/>
                  </a:moveTo>
                  <a:lnTo>
                    <a:pt x="36830" y="140335"/>
                  </a:lnTo>
                  <a:lnTo>
                    <a:pt x="36830" y="209550"/>
                  </a:lnTo>
                  <a:lnTo>
                    <a:pt x="0" y="209550"/>
                  </a:lnTo>
                  <a:lnTo>
                    <a:pt x="0" y="0"/>
                  </a:lnTo>
                  <a:lnTo>
                    <a:pt x="86360" y="0"/>
                  </a:lnTo>
                  <a:cubicBezTo>
                    <a:pt x="110490" y="0"/>
                    <a:pt x="130175" y="6350"/>
                    <a:pt x="144780" y="19685"/>
                  </a:cubicBezTo>
                  <a:cubicBezTo>
                    <a:pt x="160020" y="32385"/>
                    <a:pt x="167640" y="49530"/>
                    <a:pt x="167640" y="70485"/>
                  </a:cubicBezTo>
                  <a:cubicBezTo>
                    <a:pt x="167640" y="85725"/>
                    <a:pt x="163195" y="99695"/>
                    <a:pt x="154940" y="111125"/>
                  </a:cubicBezTo>
                  <a:cubicBezTo>
                    <a:pt x="146685" y="122555"/>
                    <a:pt x="134620" y="130810"/>
                    <a:pt x="119380" y="135890"/>
                  </a:cubicBezTo>
                  <a:lnTo>
                    <a:pt x="180340" y="210185"/>
                  </a:lnTo>
                  <a:lnTo>
                    <a:pt x="135255" y="210185"/>
                  </a:lnTo>
                  <a:lnTo>
                    <a:pt x="78105" y="140335"/>
                  </a:lnTo>
                  <a:close/>
                  <a:moveTo>
                    <a:pt x="36830" y="106045"/>
                  </a:moveTo>
                  <a:lnTo>
                    <a:pt x="84455" y="106045"/>
                  </a:lnTo>
                  <a:cubicBezTo>
                    <a:pt x="97790" y="106045"/>
                    <a:pt x="109220" y="102870"/>
                    <a:pt x="117475" y="95885"/>
                  </a:cubicBezTo>
                  <a:cubicBezTo>
                    <a:pt x="126365" y="89535"/>
                    <a:pt x="130175" y="80645"/>
                    <a:pt x="130175" y="69850"/>
                  </a:cubicBezTo>
                  <a:cubicBezTo>
                    <a:pt x="130175" y="59055"/>
                    <a:pt x="125730" y="50165"/>
                    <a:pt x="117475" y="43815"/>
                  </a:cubicBezTo>
                  <a:cubicBezTo>
                    <a:pt x="108585" y="37465"/>
                    <a:pt x="97790" y="33655"/>
                    <a:pt x="84455" y="33655"/>
                  </a:cubicBezTo>
                  <a:lnTo>
                    <a:pt x="36830" y="33655"/>
                  </a:lnTo>
                  <a:lnTo>
                    <a:pt x="36830" y="106045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4" name="Frihandsfigur 23">
              <a:extLst>
                <a:ext uri="{FF2B5EF4-FFF2-40B4-BE49-F238E27FC236}">
                  <a16:creationId xmlns:a16="http://schemas.microsoft.com/office/drawing/2014/main" id="{6A650E55-08B3-684B-9B20-02F580C29AC8}"/>
                </a:ext>
              </a:extLst>
            </p:cNvPr>
            <p:cNvSpPr/>
            <p:nvPr/>
          </p:nvSpPr>
          <p:spPr>
            <a:xfrm>
              <a:off x="8365490" y="4334510"/>
              <a:ext cx="203200" cy="209550"/>
            </a:xfrm>
            <a:custGeom>
              <a:avLst/>
              <a:gdLst>
                <a:gd name="connsiteX0" fmla="*/ 205740 w 203200"/>
                <a:gd name="connsiteY0" fmla="*/ 0 h 209550"/>
                <a:gd name="connsiteX1" fmla="*/ 121920 w 203200"/>
                <a:gd name="connsiteY1" fmla="*/ 139065 h 209550"/>
                <a:gd name="connsiteX2" fmla="*/ 121920 w 203200"/>
                <a:gd name="connsiteY2" fmla="*/ 209550 h 209550"/>
                <a:gd name="connsiteX3" fmla="*/ 84455 w 203200"/>
                <a:gd name="connsiteY3" fmla="*/ 209550 h 209550"/>
                <a:gd name="connsiteX4" fmla="*/ 84455 w 203200"/>
                <a:gd name="connsiteY4" fmla="*/ 139065 h 209550"/>
                <a:gd name="connsiteX5" fmla="*/ 0 w 203200"/>
                <a:gd name="connsiteY5" fmla="*/ 0 h 209550"/>
                <a:gd name="connsiteX6" fmla="*/ 41275 w 203200"/>
                <a:gd name="connsiteY6" fmla="*/ 0 h 209550"/>
                <a:gd name="connsiteX7" fmla="*/ 102870 w 203200"/>
                <a:gd name="connsiteY7" fmla="*/ 102870 h 209550"/>
                <a:gd name="connsiteX8" fmla="*/ 165100 w 203200"/>
                <a:gd name="connsiteY8" fmla="*/ 0 h 209550"/>
                <a:gd name="connsiteX9" fmla="*/ 205740 w 203200"/>
                <a:gd name="connsiteY9" fmla="*/ 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200" h="209550">
                  <a:moveTo>
                    <a:pt x="205740" y="0"/>
                  </a:moveTo>
                  <a:lnTo>
                    <a:pt x="121920" y="139065"/>
                  </a:lnTo>
                  <a:lnTo>
                    <a:pt x="121920" y="209550"/>
                  </a:lnTo>
                  <a:lnTo>
                    <a:pt x="84455" y="209550"/>
                  </a:lnTo>
                  <a:lnTo>
                    <a:pt x="84455" y="139065"/>
                  </a:lnTo>
                  <a:lnTo>
                    <a:pt x="0" y="0"/>
                  </a:lnTo>
                  <a:lnTo>
                    <a:pt x="41275" y="0"/>
                  </a:lnTo>
                  <a:lnTo>
                    <a:pt x="102870" y="102870"/>
                  </a:lnTo>
                  <a:lnTo>
                    <a:pt x="165100" y="0"/>
                  </a:lnTo>
                  <a:lnTo>
                    <a:pt x="205740" y="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5" name="Frihandsfigur 24">
              <a:extLst>
                <a:ext uri="{FF2B5EF4-FFF2-40B4-BE49-F238E27FC236}">
                  <a16:creationId xmlns:a16="http://schemas.microsoft.com/office/drawing/2014/main" id="{F9CB4736-491D-E847-A258-8F72FBBA23B9}"/>
                </a:ext>
              </a:extLst>
            </p:cNvPr>
            <p:cNvSpPr/>
            <p:nvPr/>
          </p:nvSpPr>
          <p:spPr>
            <a:xfrm>
              <a:off x="6573520" y="4272280"/>
              <a:ext cx="63500" cy="63500"/>
            </a:xfrm>
            <a:custGeom>
              <a:avLst/>
              <a:gdLst>
                <a:gd name="connsiteX0" fmla="*/ 59055 w 63500"/>
                <a:gd name="connsiteY0" fmla="*/ 8890 h 63500"/>
                <a:gd name="connsiteX1" fmla="*/ 34290 w 63500"/>
                <a:gd name="connsiteY1" fmla="*/ 0 h 63500"/>
                <a:gd name="connsiteX2" fmla="*/ 9525 w 63500"/>
                <a:gd name="connsiteY2" fmla="*/ 8890 h 63500"/>
                <a:gd name="connsiteX3" fmla="*/ 0 w 63500"/>
                <a:gd name="connsiteY3" fmla="*/ 32385 h 63500"/>
                <a:gd name="connsiteX4" fmla="*/ 9525 w 63500"/>
                <a:gd name="connsiteY4" fmla="*/ 55880 h 63500"/>
                <a:gd name="connsiteX5" fmla="*/ 34290 w 63500"/>
                <a:gd name="connsiteY5" fmla="*/ 64770 h 63500"/>
                <a:gd name="connsiteX6" fmla="*/ 59055 w 63500"/>
                <a:gd name="connsiteY6" fmla="*/ 55880 h 63500"/>
                <a:gd name="connsiteX7" fmla="*/ 68580 w 63500"/>
                <a:gd name="connsiteY7" fmla="*/ 32385 h 63500"/>
                <a:gd name="connsiteX8" fmla="*/ 59055 w 63500"/>
                <a:gd name="connsiteY8" fmla="*/ 8890 h 63500"/>
                <a:gd name="connsiteX9" fmla="*/ 46990 w 63500"/>
                <a:gd name="connsiteY9" fmla="*/ 40005 h 63500"/>
                <a:gd name="connsiteX10" fmla="*/ 34290 w 63500"/>
                <a:gd name="connsiteY10" fmla="*/ 46990 h 63500"/>
                <a:gd name="connsiteX11" fmla="*/ 22225 w 63500"/>
                <a:gd name="connsiteY11" fmla="*/ 40005 h 63500"/>
                <a:gd name="connsiteX12" fmla="*/ 22225 w 63500"/>
                <a:gd name="connsiteY12" fmla="*/ 25400 h 63500"/>
                <a:gd name="connsiteX13" fmla="*/ 34290 w 63500"/>
                <a:gd name="connsiteY13" fmla="*/ 18415 h 63500"/>
                <a:gd name="connsiteX14" fmla="*/ 46990 w 63500"/>
                <a:gd name="connsiteY14" fmla="*/ 25400 h 63500"/>
                <a:gd name="connsiteX15" fmla="*/ 46990 w 63500"/>
                <a:gd name="connsiteY15" fmla="*/ 40005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00" h="63500">
                  <a:moveTo>
                    <a:pt x="59055" y="8890"/>
                  </a:moveTo>
                  <a:cubicBezTo>
                    <a:pt x="52705" y="3175"/>
                    <a:pt x="44450" y="0"/>
                    <a:pt x="34290" y="0"/>
                  </a:cubicBezTo>
                  <a:cubicBezTo>
                    <a:pt x="24130" y="0"/>
                    <a:pt x="15875" y="3175"/>
                    <a:pt x="9525" y="8890"/>
                  </a:cubicBezTo>
                  <a:cubicBezTo>
                    <a:pt x="3175" y="14605"/>
                    <a:pt x="0" y="22225"/>
                    <a:pt x="0" y="32385"/>
                  </a:cubicBezTo>
                  <a:cubicBezTo>
                    <a:pt x="0" y="41910"/>
                    <a:pt x="3175" y="50165"/>
                    <a:pt x="9525" y="55880"/>
                  </a:cubicBezTo>
                  <a:cubicBezTo>
                    <a:pt x="15875" y="61595"/>
                    <a:pt x="24130" y="64770"/>
                    <a:pt x="34290" y="64770"/>
                  </a:cubicBezTo>
                  <a:cubicBezTo>
                    <a:pt x="44450" y="64770"/>
                    <a:pt x="52705" y="61595"/>
                    <a:pt x="59055" y="55880"/>
                  </a:cubicBezTo>
                  <a:cubicBezTo>
                    <a:pt x="65405" y="50165"/>
                    <a:pt x="68580" y="42545"/>
                    <a:pt x="68580" y="32385"/>
                  </a:cubicBezTo>
                  <a:cubicBezTo>
                    <a:pt x="68580" y="22225"/>
                    <a:pt x="65405" y="14605"/>
                    <a:pt x="59055" y="8890"/>
                  </a:cubicBezTo>
                  <a:close/>
                  <a:moveTo>
                    <a:pt x="46990" y="40005"/>
                  </a:moveTo>
                  <a:cubicBezTo>
                    <a:pt x="44450" y="45085"/>
                    <a:pt x="40005" y="46990"/>
                    <a:pt x="34290" y="46990"/>
                  </a:cubicBezTo>
                  <a:cubicBezTo>
                    <a:pt x="28575" y="47625"/>
                    <a:pt x="24130" y="45085"/>
                    <a:pt x="22225" y="40005"/>
                  </a:cubicBezTo>
                  <a:cubicBezTo>
                    <a:pt x="19686" y="34925"/>
                    <a:pt x="19686" y="29845"/>
                    <a:pt x="22225" y="25400"/>
                  </a:cubicBezTo>
                  <a:cubicBezTo>
                    <a:pt x="24765" y="20320"/>
                    <a:pt x="28575" y="18415"/>
                    <a:pt x="34290" y="18415"/>
                  </a:cubicBezTo>
                  <a:cubicBezTo>
                    <a:pt x="40005" y="17780"/>
                    <a:pt x="44450" y="20320"/>
                    <a:pt x="46990" y="25400"/>
                  </a:cubicBezTo>
                  <a:cubicBezTo>
                    <a:pt x="49530" y="29845"/>
                    <a:pt x="49530" y="34925"/>
                    <a:pt x="46990" y="40005"/>
                  </a:cubicBez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6" name="Frihandsfigur 25">
              <a:extLst>
                <a:ext uri="{FF2B5EF4-FFF2-40B4-BE49-F238E27FC236}">
                  <a16:creationId xmlns:a16="http://schemas.microsoft.com/office/drawing/2014/main" id="{423E017C-C25F-9043-8AA2-2B36883FE050}"/>
                </a:ext>
              </a:extLst>
            </p:cNvPr>
            <p:cNvSpPr/>
            <p:nvPr/>
          </p:nvSpPr>
          <p:spPr>
            <a:xfrm>
              <a:off x="2157473" y="2308603"/>
              <a:ext cx="2235200" cy="2235200"/>
            </a:xfrm>
            <a:custGeom>
              <a:avLst/>
              <a:gdLst>
                <a:gd name="connsiteX0" fmla="*/ 1970027 w 2235200"/>
                <a:gd name="connsiteY0" fmla="*/ 393957 h 2235200"/>
                <a:gd name="connsiteX1" fmla="*/ 393957 w 2235200"/>
                <a:gd name="connsiteY1" fmla="*/ 266322 h 2235200"/>
                <a:gd name="connsiteX2" fmla="*/ 266322 w 2235200"/>
                <a:gd name="connsiteY2" fmla="*/ 1842392 h 2235200"/>
                <a:gd name="connsiteX3" fmla="*/ 1842393 w 2235200"/>
                <a:gd name="connsiteY3" fmla="*/ 1970027 h 2235200"/>
                <a:gd name="connsiteX4" fmla="*/ 1970027 w 2235200"/>
                <a:gd name="connsiteY4" fmla="*/ 393957 h 2235200"/>
                <a:gd name="connsiteX5" fmla="*/ 464442 w 2235200"/>
                <a:gd name="connsiteY5" fmla="*/ 349507 h 2235200"/>
                <a:gd name="connsiteX6" fmla="*/ 1777622 w 2235200"/>
                <a:gd name="connsiteY6" fmla="*/ 354587 h 2235200"/>
                <a:gd name="connsiteX7" fmla="*/ 160277 w 2235200"/>
                <a:gd name="connsiteY7" fmla="*/ 802262 h 2235200"/>
                <a:gd name="connsiteX8" fmla="*/ 464442 w 2235200"/>
                <a:gd name="connsiteY8" fmla="*/ 349507 h 2235200"/>
                <a:gd name="connsiteX9" fmla="*/ 349507 w 2235200"/>
                <a:gd name="connsiteY9" fmla="*/ 1771907 h 2235200"/>
                <a:gd name="connsiteX10" fmla="*/ 116462 w 2235200"/>
                <a:gd name="connsiteY10" fmla="*/ 1001652 h 2235200"/>
                <a:gd name="connsiteX11" fmla="*/ 660657 w 2235200"/>
                <a:gd name="connsiteY11" fmla="*/ 1279782 h 2235200"/>
                <a:gd name="connsiteX12" fmla="*/ 748922 w 2235200"/>
                <a:gd name="connsiteY12" fmla="*/ 1204852 h 2235200"/>
                <a:gd name="connsiteX13" fmla="*/ 197107 w 2235200"/>
                <a:gd name="connsiteY13" fmla="*/ 922912 h 2235200"/>
                <a:gd name="connsiteX14" fmla="*/ 199647 w 2235200"/>
                <a:gd name="connsiteY14" fmla="*/ 904497 h 2235200"/>
                <a:gd name="connsiteX15" fmla="*/ 1767462 w 2235200"/>
                <a:gd name="connsiteY15" fmla="*/ 470157 h 2235200"/>
                <a:gd name="connsiteX16" fmla="*/ 1779527 w 2235200"/>
                <a:gd name="connsiteY16" fmla="*/ 484762 h 2235200"/>
                <a:gd name="connsiteX17" fmla="*/ 775592 w 2235200"/>
                <a:gd name="connsiteY17" fmla="*/ 1338202 h 2235200"/>
                <a:gd name="connsiteX18" fmla="*/ 1072137 w 2235200"/>
                <a:gd name="connsiteY18" fmla="*/ 2125602 h 2235200"/>
                <a:gd name="connsiteX19" fmla="*/ 349507 w 2235200"/>
                <a:gd name="connsiteY19" fmla="*/ 1771907 h 2235200"/>
                <a:gd name="connsiteX20" fmla="*/ 1162943 w 2235200"/>
                <a:gd name="connsiteY20" fmla="*/ 2058927 h 2235200"/>
                <a:gd name="connsiteX21" fmla="*/ 903862 w 2235200"/>
                <a:gd name="connsiteY21" fmla="*/ 1371857 h 2235200"/>
                <a:gd name="connsiteX22" fmla="*/ 1850012 w 2235200"/>
                <a:gd name="connsiteY22" fmla="*/ 567947 h 2235200"/>
                <a:gd name="connsiteX23" fmla="*/ 1862077 w 2235200"/>
                <a:gd name="connsiteY23" fmla="*/ 582552 h 2235200"/>
                <a:gd name="connsiteX24" fmla="*/ 1181357 w 2235200"/>
                <a:gd name="connsiteY24" fmla="*/ 2059563 h 2235200"/>
                <a:gd name="connsiteX25" fmla="*/ 1162943 w 2235200"/>
                <a:gd name="connsiteY25" fmla="*/ 2058927 h 2235200"/>
                <a:gd name="connsiteX26" fmla="*/ 1771907 w 2235200"/>
                <a:gd name="connsiteY26" fmla="*/ 1886842 h 2235200"/>
                <a:gd name="connsiteX27" fmla="*/ 1275972 w 2235200"/>
                <a:gd name="connsiteY27" fmla="*/ 2114172 h 2235200"/>
                <a:gd name="connsiteX28" fmla="*/ 1978282 w 2235200"/>
                <a:gd name="connsiteY28" fmla="*/ 590172 h 2235200"/>
                <a:gd name="connsiteX29" fmla="*/ 1771907 w 2235200"/>
                <a:gd name="connsiteY29" fmla="*/ 1886842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35200" h="2235200">
                  <a:moveTo>
                    <a:pt x="1970027" y="393957"/>
                  </a:moveTo>
                  <a:cubicBezTo>
                    <a:pt x="1569977" y="-76578"/>
                    <a:pt x="864492" y="-133728"/>
                    <a:pt x="393957" y="266322"/>
                  </a:cubicBezTo>
                  <a:cubicBezTo>
                    <a:pt x="-76578" y="666372"/>
                    <a:pt x="-133728" y="1371857"/>
                    <a:pt x="266322" y="1842392"/>
                  </a:cubicBezTo>
                  <a:cubicBezTo>
                    <a:pt x="666372" y="2312927"/>
                    <a:pt x="1371857" y="2370077"/>
                    <a:pt x="1842393" y="1970027"/>
                  </a:cubicBezTo>
                  <a:cubicBezTo>
                    <a:pt x="2312927" y="1569977"/>
                    <a:pt x="2370077" y="864492"/>
                    <a:pt x="1970027" y="393957"/>
                  </a:cubicBezTo>
                  <a:close/>
                  <a:moveTo>
                    <a:pt x="464442" y="349507"/>
                  </a:moveTo>
                  <a:cubicBezTo>
                    <a:pt x="847982" y="23117"/>
                    <a:pt x="1407418" y="34547"/>
                    <a:pt x="1777622" y="354587"/>
                  </a:cubicBezTo>
                  <a:lnTo>
                    <a:pt x="160277" y="802262"/>
                  </a:lnTo>
                  <a:cubicBezTo>
                    <a:pt x="216157" y="631447"/>
                    <a:pt x="318392" y="473967"/>
                    <a:pt x="464442" y="349507"/>
                  </a:cubicBezTo>
                  <a:close/>
                  <a:moveTo>
                    <a:pt x="349507" y="1771907"/>
                  </a:moveTo>
                  <a:cubicBezTo>
                    <a:pt x="160912" y="1550292"/>
                    <a:pt x="85347" y="1270257"/>
                    <a:pt x="116462" y="1001652"/>
                  </a:cubicBezTo>
                  <a:lnTo>
                    <a:pt x="660657" y="1279782"/>
                  </a:lnTo>
                  <a:lnTo>
                    <a:pt x="748922" y="1204852"/>
                  </a:lnTo>
                  <a:lnTo>
                    <a:pt x="197107" y="922912"/>
                  </a:lnTo>
                  <a:cubicBezTo>
                    <a:pt x="198377" y="914022"/>
                    <a:pt x="198377" y="913387"/>
                    <a:pt x="199647" y="904497"/>
                  </a:cubicBezTo>
                  <a:lnTo>
                    <a:pt x="1767462" y="470157"/>
                  </a:lnTo>
                  <a:lnTo>
                    <a:pt x="1779527" y="484762"/>
                  </a:lnTo>
                  <a:lnTo>
                    <a:pt x="775592" y="1338202"/>
                  </a:lnTo>
                  <a:lnTo>
                    <a:pt x="1072137" y="2125602"/>
                  </a:lnTo>
                  <a:cubicBezTo>
                    <a:pt x="802262" y="2113538"/>
                    <a:pt x="537467" y="1993522"/>
                    <a:pt x="349507" y="1771907"/>
                  </a:cubicBezTo>
                  <a:close/>
                  <a:moveTo>
                    <a:pt x="1162943" y="2058927"/>
                  </a:moveTo>
                  <a:lnTo>
                    <a:pt x="903862" y="1371857"/>
                  </a:lnTo>
                  <a:lnTo>
                    <a:pt x="1850012" y="567947"/>
                  </a:lnTo>
                  <a:lnTo>
                    <a:pt x="1862077" y="582552"/>
                  </a:lnTo>
                  <a:lnTo>
                    <a:pt x="1181357" y="2059563"/>
                  </a:lnTo>
                  <a:cubicBezTo>
                    <a:pt x="1172468" y="2058927"/>
                    <a:pt x="1171832" y="2058927"/>
                    <a:pt x="1162943" y="2058927"/>
                  </a:cubicBezTo>
                  <a:close/>
                  <a:moveTo>
                    <a:pt x="1771907" y="1886842"/>
                  </a:moveTo>
                  <a:cubicBezTo>
                    <a:pt x="1625222" y="2011302"/>
                    <a:pt x="1453137" y="2086867"/>
                    <a:pt x="1275972" y="2114172"/>
                  </a:cubicBezTo>
                  <a:lnTo>
                    <a:pt x="1978282" y="590172"/>
                  </a:lnTo>
                  <a:cubicBezTo>
                    <a:pt x="2234187" y="1006732"/>
                    <a:pt x="2155447" y="1561088"/>
                    <a:pt x="1771907" y="1886842"/>
                  </a:cubicBez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1863092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4 icon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F3951F5-4703-D44A-B115-272F5947A2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351" y="958738"/>
            <a:ext cx="10644969" cy="1049944"/>
          </a:xfr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</a:t>
            </a:r>
            <a:br>
              <a:rPr lang="sv-SE"/>
            </a:br>
            <a:r>
              <a:rPr lang="sv-SE"/>
              <a:t>maximum </a:t>
            </a:r>
            <a:r>
              <a:rPr lang="sv-SE" err="1"/>
              <a:t>two</a:t>
            </a:r>
            <a:r>
              <a:rPr lang="sv-SE"/>
              <a:t> </a:t>
            </a:r>
            <a:r>
              <a:rPr lang="sv-SE" err="1"/>
              <a:t>lines</a:t>
            </a:r>
            <a:endParaRPr lang="sv-SE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079252D3-F9B9-1440-A05C-862FF4D0A0F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51522" y="2527690"/>
            <a:ext cx="2284647" cy="2306637"/>
          </a:xfrm>
          <a:prstGeom prst="rect">
            <a:avLst/>
          </a:prstGeom>
        </p:spPr>
        <p:txBody>
          <a:bodyPr/>
          <a:lstStyle>
            <a:lvl1pPr marL="7937" indent="0">
              <a:buNone/>
              <a:defRPr sz="1000"/>
            </a:lvl1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an </a:t>
            </a:r>
            <a:r>
              <a:rPr lang="sv-SE" err="1"/>
              <a:t>icon</a:t>
            </a:r>
            <a:endParaRPr lang="sv-SE"/>
          </a:p>
        </p:txBody>
      </p:sp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1D2218CB-8E92-2B4E-A1FB-9843B78366A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5851" y="2527690"/>
            <a:ext cx="2284647" cy="2306637"/>
          </a:xfrm>
          <a:prstGeom prst="rect">
            <a:avLst/>
          </a:prstGeom>
        </p:spPr>
        <p:txBody>
          <a:bodyPr/>
          <a:lstStyle>
            <a:lvl1pPr marL="7937" indent="0">
              <a:buNone/>
              <a:defRPr sz="1000"/>
            </a:lvl1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an </a:t>
            </a:r>
            <a:r>
              <a:rPr lang="sv-SE" err="1"/>
              <a:t>icon</a:t>
            </a:r>
            <a:endParaRPr lang="sv-SE"/>
          </a:p>
        </p:txBody>
      </p:sp>
      <p:sp>
        <p:nvSpPr>
          <p:cNvPr id="11" name="Platshållare för bild 8">
            <a:extLst>
              <a:ext uri="{FF2B5EF4-FFF2-40B4-BE49-F238E27FC236}">
                <a16:creationId xmlns:a16="http://schemas.microsoft.com/office/drawing/2014/main" id="{15FD10DF-777F-E640-8EBC-5454C20FEA3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52185" y="2527690"/>
            <a:ext cx="2284647" cy="2306637"/>
          </a:xfrm>
          <a:prstGeom prst="rect">
            <a:avLst/>
          </a:prstGeom>
        </p:spPr>
        <p:txBody>
          <a:bodyPr/>
          <a:lstStyle>
            <a:lvl1pPr marL="7937" indent="0">
              <a:buNone/>
              <a:defRPr sz="1000"/>
            </a:lvl1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an </a:t>
            </a:r>
            <a:r>
              <a:rPr lang="sv-SE" err="1"/>
              <a:t>icon</a:t>
            </a:r>
            <a:endParaRPr lang="sv-SE"/>
          </a:p>
        </p:txBody>
      </p:sp>
      <p:sp>
        <p:nvSpPr>
          <p:cNvPr id="12" name="Platshållare för bild 8">
            <a:extLst>
              <a:ext uri="{FF2B5EF4-FFF2-40B4-BE49-F238E27FC236}">
                <a16:creationId xmlns:a16="http://schemas.microsoft.com/office/drawing/2014/main" id="{E0F49B6C-C130-CB4A-86E8-9EAEB249ECC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145353" y="2527690"/>
            <a:ext cx="2284647" cy="2306637"/>
          </a:xfrm>
          <a:prstGeom prst="rect">
            <a:avLst/>
          </a:prstGeom>
        </p:spPr>
        <p:txBody>
          <a:bodyPr/>
          <a:lstStyle>
            <a:lvl1pPr marL="7937" indent="0">
              <a:buNone/>
              <a:defRPr sz="1000"/>
            </a:lvl1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an </a:t>
            </a:r>
            <a:r>
              <a:rPr lang="sv-SE" err="1"/>
              <a:t>icon</a:t>
            </a:r>
            <a:endParaRPr lang="sv-SE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98A7E7C-EBA3-4946-A92A-EE11A92561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6800" y="4994569"/>
            <a:ext cx="2283698" cy="61128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8000"/>
              </a:lnSpc>
              <a:spcBef>
                <a:spcPts val="400"/>
              </a:spcBef>
              <a:buNone/>
              <a:defRPr sz="1200" spc="80" baseline="0">
                <a:solidFill>
                  <a:schemeClr val="tx1"/>
                </a:solidFill>
              </a:defRPr>
            </a:lvl1pPr>
            <a:lvl2pPr marL="223838" indent="0">
              <a:lnSpc>
                <a:spcPct val="118000"/>
              </a:lnSpc>
              <a:spcBef>
                <a:spcPts val="400"/>
              </a:spcBef>
              <a:buNone/>
              <a:tabLst/>
              <a:defRPr sz="1200" spc="-30" baseline="0">
                <a:solidFill>
                  <a:schemeClr val="tx1"/>
                </a:solidFill>
              </a:defRPr>
            </a:lvl2pPr>
            <a:lvl3pPr marL="401637" indent="0">
              <a:lnSpc>
                <a:spcPct val="118000"/>
              </a:lnSpc>
              <a:spcBef>
                <a:spcPts val="400"/>
              </a:spcBef>
              <a:buNone/>
              <a:tabLst/>
              <a:defRPr sz="1200" spc="-30" baseline="0">
                <a:solidFill>
                  <a:schemeClr val="tx1"/>
                </a:solidFill>
              </a:defRPr>
            </a:lvl3pPr>
            <a:lvl4pPr marL="577850" indent="0">
              <a:lnSpc>
                <a:spcPct val="118000"/>
              </a:lnSpc>
              <a:spcBef>
                <a:spcPts val="400"/>
              </a:spcBef>
              <a:buNone/>
              <a:tabLst/>
              <a:defRPr sz="1200" spc="-30" baseline="0">
                <a:solidFill>
                  <a:schemeClr val="tx1"/>
                </a:solidFill>
              </a:defRPr>
            </a:lvl4pPr>
            <a:lvl5pPr marL="755650" indent="0">
              <a:lnSpc>
                <a:spcPct val="118000"/>
              </a:lnSpc>
              <a:spcBef>
                <a:spcPts val="400"/>
              </a:spcBef>
              <a:buNone/>
              <a:tabLst/>
              <a:defRPr sz="1200" spc="-3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1E9C9C1B-B1B4-7845-87C4-F8B51A6B6D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51522" y="4994569"/>
            <a:ext cx="2292065" cy="61128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8000"/>
              </a:lnSpc>
              <a:spcBef>
                <a:spcPts val="400"/>
              </a:spcBef>
              <a:buNone/>
              <a:defRPr sz="1200" spc="80" baseline="0">
                <a:solidFill>
                  <a:schemeClr val="tx1"/>
                </a:solidFill>
              </a:defRPr>
            </a:lvl1pPr>
            <a:lvl2pPr marL="223838" indent="0">
              <a:lnSpc>
                <a:spcPct val="118000"/>
              </a:lnSpc>
              <a:spcBef>
                <a:spcPts val="400"/>
              </a:spcBef>
              <a:buNone/>
              <a:tabLst/>
              <a:defRPr sz="1200" spc="-30" baseline="0">
                <a:solidFill>
                  <a:schemeClr val="tx1"/>
                </a:solidFill>
              </a:defRPr>
            </a:lvl2pPr>
            <a:lvl3pPr marL="401637" indent="0">
              <a:lnSpc>
                <a:spcPct val="118000"/>
              </a:lnSpc>
              <a:spcBef>
                <a:spcPts val="400"/>
              </a:spcBef>
              <a:buNone/>
              <a:tabLst/>
              <a:defRPr sz="1200" spc="-30" baseline="0">
                <a:solidFill>
                  <a:schemeClr val="tx1"/>
                </a:solidFill>
              </a:defRPr>
            </a:lvl3pPr>
            <a:lvl4pPr marL="577850" indent="0">
              <a:lnSpc>
                <a:spcPct val="118000"/>
              </a:lnSpc>
              <a:spcBef>
                <a:spcPts val="400"/>
              </a:spcBef>
              <a:buNone/>
              <a:tabLst/>
              <a:defRPr sz="1200" spc="-30" baseline="0">
                <a:solidFill>
                  <a:schemeClr val="tx1"/>
                </a:solidFill>
              </a:defRPr>
            </a:lvl4pPr>
            <a:lvl5pPr marL="755650" indent="0">
              <a:lnSpc>
                <a:spcPct val="118000"/>
              </a:lnSpc>
              <a:spcBef>
                <a:spcPts val="400"/>
              </a:spcBef>
              <a:buNone/>
              <a:tabLst/>
              <a:defRPr sz="1200" spc="-3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96108832-7A17-8746-8132-A3CF36635E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4683" y="4994569"/>
            <a:ext cx="2282149" cy="61128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8000"/>
              </a:lnSpc>
              <a:spcBef>
                <a:spcPts val="400"/>
              </a:spcBef>
              <a:buNone/>
              <a:defRPr sz="1200" spc="80" baseline="0">
                <a:solidFill>
                  <a:schemeClr val="tx1"/>
                </a:solidFill>
              </a:defRPr>
            </a:lvl1pPr>
            <a:lvl2pPr marL="223838" indent="0">
              <a:lnSpc>
                <a:spcPct val="118000"/>
              </a:lnSpc>
              <a:spcBef>
                <a:spcPts val="400"/>
              </a:spcBef>
              <a:buNone/>
              <a:tabLst/>
              <a:defRPr sz="1200" spc="-30" baseline="0">
                <a:solidFill>
                  <a:schemeClr val="tx1"/>
                </a:solidFill>
              </a:defRPr>
            </a:lvl2pPr>
            <a:lvl3pPr marL="401637" indent="0">
              <a:lnSpc>
                <a:spcPct val="118000"/>
              </a:lnSpc>
              <a:spcBef>
                <a:spcPts val="400"/>
              </a:spcBef>
              <a:buNone/>
              <a:tabLst/>
              <a:defRPr sz="1200" spc="-30" baseline="0">
                <a:solidFill>
                  <a:schemeClr val="tx1"/>
                </a:solidFill>
              </a:defRPr>
            </a:lvl3pPr>
            <a:lvl4pPr marL="577850" indent="0">
              <a:lnSpc>
                <a:spcPct val="118000"/>
              </a:lnSpc>
              <a:spcBef>
                <a:spcPts val="400"/>
              </a:spcBef>
              <a:buNone/>
              <a:tabLst/>
              <a:defRPr sz="1200" spc="-30" baseline="0">
                <a:solidFill>
                  <a:schemeClr val="tx1"/>
                </a:solidFill>
              </a:defRPr>
            </a:lvl4pPr>
            <a:lvl5pPr marL="755650" indent="0">
              <a:lnSpc>
                <a:spcPct val="118000"/>
              </a:lnSpc>
              <a:spcBef>
                <a:spcPts val="400"/>
              </a:spcBef>
              <a:buNone/>
              <a:tabLst/>
              <a:defRPr sz="1200" spc="-3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8A55B0C2-10DB-9F4D-88B7-A46E96C070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2853" y="4994569"/>
            <a:ext cx="2287147" cy="61128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8000"/>
              </a:lnSpc>
              <a:spcBef>
                <a:spcPts val="400"/>
              </a:spcBef>
              <a:buNone/>
              <a:defRPr sz="1200" spc="80" baseline="0">
                <a:solidFill>
                  <a:schemeClr val="tx1"/>
                </a:solidFill>
              </a:defRPr>
            </a:lvl1pPr>
            <a:lvl2pPr marL="223838" indent="0">
              <a:lnSpc>
                <a:spcPct val="118000"/>
              </a:lnSpc>
              <a:spcBef>
                <a:spcPts val="400"/>
              </a:spcBef>
              <a:buNone/>
              <a:tabLst/>
              <a:defRPr sz="1200" spc="-30" baseline="0">
                <a:solidFill>
                  <a:schemeClr val="tx1"/>
                </a:solidFill>
              </a:defRPr>
            </a:lvl2pPr>
            <a:lvl3pPr marL="401637" indent="0">
              <a:lnSpc>
                <a:spcPct val="118000"/>
              </a:lnSpc>
              <a:spcBef>
                <a:spcPts val="400"/>
              </a:spcBef>
              <a:buNone/>
              <a:tabLst/>
              <a:defRPr sz="1200" spc="-30" baseline="0">
                <a:solidFill>
                  <a:schemeClr val="tx1"/>
                </a:solidFill>
              </a:defRPr>
            </a:lvl3pPr>
            <a:lvl4pPr marL="577850" indent="0">
              <a:lnSpc>
                <a:spcPct val="118000"/>
              </a:lnSpc>
              <a:spcBef>
                <a:spcPts val="400"/>
              </a:spcBef>
              <a:buNone/>
              <a:tabLst/>
              <a:defRPr sz="1200" spc="-30" baseline="0">
                <a:solidFill>
                  <a:schemeClr val="tx1"/>
                </a:solidFill>
              </a:defRPr>
            </a:lvl4pPr>
            <a:lvl5pPr marL="755650" indent="0">
              <a:lnSpc>
                <a:spcPct val="118000"/>
              </a:lnSpc>
              <a:spcBef>
                <a:spcPts val="400"/>
              </a:spcBef>
              <a:buNone/>
              <a:tabLst/>
              <a:defRPr sz="1200" spc="-3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grpSp>
        <p:nvGrpSpPr>
          <p:cNvPr id="18" name="Grupp 17">
            <a:extLst>
              <a:ext uri="{FF2B5EF4-FFF2-40B4-BE49-F238E27FC236}">
                <a16:creationId xmlns:a16="http://schemas.microsoft.com/office/drawing/2014/main" id="{0E9F76E5-EF77-E847-A9E6-13085F5417BE}"/>
              </a:ext>
            </a:extLst>
          </p:cNvPr>
          <p:cNvGrpSpPr/>
          <p:nvPr userDrawn="1"/>
        </p:nvGrpSpPr>
        <p:grpSpPr>
          <a:xfrm>
            <a:off x="10666502" y="6334963"/>
            <a:ext cx="1232056" cy="349818"/>
            <a:chOff x="2157473" y="2311143"/>
            <a:chExt cx="7872352" cy="2235200"/>
          </a:xfrm>
        </p:grpSpPr>
        <p:sp>
          <p:nvSpPr>
            <p:cNvPr id="19" name="Frihandsfigur 18">
              <a:extLst>
                <a:ext uri="{FF2B5EF4-FFF2-40B4-BE49-F238E27FC236}">
                  <a16:creationId xmlns:a16="http://schemas.microsoft.com/office/drawing/2014/main" id="{DA67B970-A99C-A54A-AA47-EDAB3F42AB20}"/>
                </a:ext>
              </a:extLst>
            </p:cNvPr>
            <p:cNvSpPr/>
            <p:nvPr/>
          </p:nvSpPr>
          <p:spPr>
            <a:xfrm>
              <a:off x="6510020" y="2878455"/>
              <a:ext cx="857250" cy="1104900"/>
            </a:xfrm>
            <a:custGeom>
              <a:avLst/>
              <a:gdLst>
                <a:gd name="connsiteX0" fmla="*/ 0 w 857250"/>
                <a:gd name="connsiteY0" fmla="*/ 1106170 h 1104900"/>
                <a:gd name="connsiteX1" fmla="*/ 0 w 857250"/>
                <a:gd name="connsiteY1" fmla="*/ 0 h 1104900"/>
                <a:gd name="connsiteX2" fmla="*/ 862330 w 857250"/>
                <a:gd name="connsiteY2" fmla="*/ 0 h 1104900"/>
                <a:gd name="connsiteX3" fmla="*/ 862330 w 857250"/>
                <a:gd name="connsiteY3" fmla="*/ 128270 h 1104900"/>
                <a:gd name="connsiteX4" fmla="*/ 161290 w 857250"/>
                <a:gd name="connsiteY4" fmla="*/ 128270 h 1104900"/>
                <a:gd name="connsiteX5" fmla="*/ 135890 w 857250"/>
                <a:gd name="connsiteY5" fmla="*/ 153670 h 1104900"/>
                <a:gd name="connsiteX6" fmla="*/ 135890 w 857250"/>
                <a:gd name="connsiteY6" fmla="*/ 499110 h 1104900"/>
                <a:gd name="connsiteX7" fmla="*/ 161290 w 857250"/>
                <a:gd name="connsiteY7" fmla="*/ 524510 h 1104900"/>
                <a:gd name="connsiteX8" fmla="*/ 728345 w 857250"/>
                <a:gd name="connsiteY8" fmla="*/ 524510 h 1104900"/>
                <a:gd name="connsiteX9" fmla="*/ 728345 w 857250"/>
                <a:gd name="connsiteY9" fmla="*/ 643255 h 1104900"/>
                <a:gd name="connsiteX10" fmla="*/ 161290 w 857250"/>
                <a:gd name="connsiteY10" fmla="*/ 643255 h 1104900"/>
                <a:gd name="connsiteX11" fmla="*/ 135890 w 857250"/>
                <a:gd name="connsiteY11" fmla="*/ 668655 h 1104900"/>
                <a:gd name="connsiteX12" fmla="*/ 135890 w 857250"/>
                <a:gd name="connsiteY12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7250" h="1104900">
                  <a:moveTo>
                    <a:pt x="0" y="1106170"/>
                  </a:moveTo>
                  <a:lnTo>
                    <a:pt x="0" y="0"/>
                  </a:lnTo>
                  <a:lnTo>
                    <a:pt x="862330" y="0"/>
                  </a:lnTo>
                  <a:lnTo>
                    <a:pt x="862330" y="128270"/>
                  </a:lnTo>
                  <a:lnTo>
                    <a:pt x="161290" y="128270"/>
                  </a:lnTo>
                  <a:lnTo>
                    <a:pt x="135890" y="153670"/>
                  </a:lnTo>
                  <a:lnTo>
                    <a:pt x="135890" y="499110"/>
                  </a:lnTo>
                  <a:lnTo>
                    <a:pt x="161290" y="524510"/>
                  </a:lnTo>
                  <a:lnTo>
                    <a:pt x="728345" y="524510"/>
                  </a:lnTo>
                  <a:lnTo>
                    <a:pt x="728345" y="643255"/>
                  </a:lnTo>
                  <a:lnTo>
                    <a:pt x="161290" y="643255"/>
                  </a:lnTo>
                  <a:lnTo>
                    <a:pt x="135890" y="668655"/>
                  </a:lnTo>
                  <a:lnTo>
                    <a:pt x="13589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0" name="Frihandsfigur 19">
              <a:extLst>
                <a:ext uri="{FF2B5EF4-FFF2-40B4-BE49-F238E27FC236}">
                  <a16:creationId xmlns:a16="http://schemas.microsoft.com/office/drawing/2014/main" id="{0A41DB5B-99A8-6546-A48D-091B6E0BC03F}"/>
                </a:ext>
              </a:extLst>
            </p:cNvPr>
            <p:cNvSpPr/>
            <p:nvPr/>
          </p:nvSpPr>
          <p:spPr>
            <a:xfrm>
              <a:off x="5033645" y="2878455"/>
              <a:ext cx="1149350" cy="1104900"/>
            </a:xfrm>
            <a:custGeom>
              <a:avLst/>
              <a:gdLst>
                <a:gd name="connsiteX0" fmla="*/ 1001395 w 1149350"/>
                <a:gd name="connsiteY0" fmla="*/ 1106170 h 1104900"/>
                <a:gd name="connsiteX1" fmla="*/ 854710 w 1149350"/>
                <a:gd name="connsiteY1" fmla="*/ 774065 h 1104900"/>
                <a:gd name="connsiteX2" fmla="*/ 417830 w 1149350"/>
                <a:gd name="connsiteY2" fmla="*/ 774065 h 1104900"/>
                <a:gd name="connsiteX3" fmla="*/ 470535 w 1149350"/>
                <a:gd name="connsiteY3" fmla="*/ 655320 h 1104900"/>
                <a:gd name="connsiteX4" fmla="*/ 802640 w 1149350"/>
                <a:gd name="connsiteY4" fmla="*/ 655320 h 1104900"/>
                <a:gd name="connsiteX5" fmla="*/ 588645 w 1149350"/>
                <a:gd name="connsiteY5" fmla="*/ 182880 h 1104900"/>
                <a:gd name="connsiteX6" fmla="*/ 551180 w 1149350"/>
                <a:gd name="connsiteY6" fmla="*/ 182880 h 1104900"/>
                <a:gd name="connsiteX7" fmla="*/ 139700 w 1149350"/>
                <a:gd name="connsiteY7" fmla="*/ 1106170 h 1104900"/>
                <a:gd name="connsiteX8" fmla="*/ 0 w 1149350"/>
                <a:gd name="connsiteY8" fmla="*/ 1106170 h 1104900"/>
                <a:gd name="connsiteX9" fmla="*/ 509270 w 1149350"/>
                <a:gd name="connsiteY9" fmla="*/ 0 h 1104900"/>
                <a:gd name="connsiteX10" fmla="*/ 640715 w 1149350"/>
                <a:gd name="connsiteY10" fmla="*/ 0 h 1104900"/>
                <a:gd name="connsiteX11" fmla="*/ 1149350 w 1149350"/>
                <a:gd name="connsiteY1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9350" h="1104900">
                  <a:moveTo>
                    <a:pt x="1001395" y="1106170"/>
                  </a:moveTo>
                  <a:lnTo>
                    <a:pt x="854710" y="774065"/>
                  </a:lnTo>
                  <a:lnTo>
                    <a:pt x="417830" y="774065"/>
                  </a:lnTo>
                  <a:lnTo>
                    <a:pt x="470535" y="655320"/>
                  </a:lnTo>
                  <a:lnTo>
                    <a:pt x="802640" y="655320"/>
                  </a:lnTo>
                  <a:lnTo>
                    <a:pt x="588645" y="182880"/>
                  </a:lnTo>
                  <a:lnTo>
                    <a:pt x="551180" y="182880"/>
                  </a:lnTo>
                  <a:lnTo>
                    <a:pt x="139700" y="1106170"/>
                  </a:lnTo>
                  <a:lnTo>
                    <a:pt x="0" y="1106170"/>
                  </a:lnTo>
                  <a:lnTo>
                    <a:pt x="509270" y="0"/>
                  </a:lnTo>
                  <a:lnTo>
                    <a:pt x="640715" y="0"/>
                  </a:lnTo>
                  <a:lnTo>
                    <a:pt x="114935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1" name="Frihandsfigur 20">
              <a:extLst>
                <a:ext uri="{FF2B5EF4-FFF2-40B4-BE49-F238E27FC236}">
                  <a16:creationId xmlns:a16="http://schemas.microsoft.com/office/drawing/2014/main" id="{A3AD96E1-9B74-3B42-A2DE-EEE5517883D0}"/>
                </a:ext>
              </a:extLst>
            </p:cNvPr>
            <p:cNvSpPr/>
            <p:nvPr/>
          </p:nvSpPr>
          <p:spPr>
            <a:xfrm>
              <a:off x="7737475" y="2878455"/>
              <a:ext cx="1028700" cy="1104900"/>
            </a:xfrm>
            <a:custGeom>
              <a:avLst/>
              <a:gdLst>
                <a:gd name="connsiteX0" fmla="*/ 875665 w 1028700"/>
                <a:gd name="connsiteY0" fmla="*/ 1106170 h 1104900"/>
                <a:gd name="connsiteX1" fmla="*/ 559435 w 1028700"/>
                <a:gd name="connsiteY1" fmla="*/ 643890 h 1104900"/>
                <a:gd name="connsiteX2" fmla="*/ 254000 w 1028700"/>
                <a:gd name="connsiteY2" fmla="*/ 643890 h 1104900"/>
                <a:gd name="connsiteX3" fmla="*/ 254000 w 1028700"/>
                <a:gd name="connsiteY3" fmla="*/ 525145 h 1104900"/>
                <a:gd name="connsiteX4" fmla="*/ 640715 w 1028700"/>
                <a:gd name="connsiteY4" fmla="*/ 525145 h 1104900"/>
                <a:gd name="connsiteX5" fmla="*/ 858520 w 1028700"/>
                <a:gd name="connsiteY5" fmla="*/ 321310 h 1104900"/>
                <a:gd name="connsiteX6" fmla="*/ 804545 w 1028700"/>
                <a:gd name="connsiteY6" fmla="*/ 188595 h 1104900"/>
                <a:gd name="connsiteX7" fmla="*/ 603885 w 1028700"/>
                <a:gd name="connsiteY7" fmla="*/ 118745 h 1104900"/>
                <a:gd name="connsiteX8" fmla="*/ 161290 w 1028700"/>
                <a:gd name="connsiteY8" fmla="*/ 118745 h 1104900"/>
                <a:gd name="connsiteX9" fmla="*/ 135890 w 1028700"/>
                <a:gd name="connsiteY9" fmla="*/ 144145 h 1104900"/>
                <a:gd name="connsiteX10" fmla="*/ 135890 w 1028700"/>
                <a:gd name="connsiteY10" fmla="*/ 1106170 h 1104900"/>
                <a:gd name="connsiteX11" fmla="*/ 0 w 1028700"/>
                <a:gd name="connsiteY11" fmla="*/ 1106170 h 1104900"/>
                <a:gd name="connsiteX12" fmla="*/ 0 w 1028700"/>
                <a:gd name="connsiteY12" fmla="*/ 0 h 1104900"/>
                <a:gd name="connsiteX13" fmla="*/ 603885 w 1028700"/>
                <a:gd name="connsiteY13" fmla="*/ 0 h 1104900"/>
                <a:gd name="connsiteX14" fmla="*/ 909955 w 1028700"/>
                <a:gd name="connsiteY14" fmla="*/ 109855 h 1104900"/>
                <a:gd name="connsiteX15" fmla="*/ 993140 w 1028700"/>
                <a:gd name="connsiteY15" fmla="*/ 322580 h 1104900"/>
                <a:gd name="connsiteX16" fmla="*/ 739775 w 1028700"/>
                <a:gd name="connsiteY16" fmla="*/ 625475 h 1104900"/>
                <a:gd name="connsiteX17" fmla="*/ 710565 w 1028700"/>
                <a:gd name="connsiteY17" fmla="*/ 632460 h 1104900"/>
                <a:gd name="connsiteX18" fmla="*/ 701675 w 1028700"/>
                <a:gd name="connsiteY18" fmla="*/ 634365 h 1104900"/>
                <a:gd name="connsiteX19" fmla="*/ 1030605 w 1028700"/>
                <a:gd name="connsiteY19" fmla="*/ 1106170 h 1104900"/>
                <a:gd name="connsiteX20" fmla="*/ 875665 w 1028700"/>
                <a:gd name="connsiteY20" fmla="*/ 1106170 h 1104900"/>
                <a:gd name="connsiteX21" fmla="*/ 875665 w 1028700"/>
                <a:gd name="connsiteY2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700" h="1104900">
                  <a:moveTo>
                    <a:pt x="875665" y="1106170"/>
                  </a:moveTo>
                  <a:lnTo>
                    <a:pt x="559435" y="643890"/>
                  </a:lnTo>
                  <a:lnTo>
                    <a:pt x="254000" y="643890"/>
                  </a:lnTo>
                  <a:lnTo>
                    <a:pt x="254000" y="525145"/>
                  </a:lnTo>
                  <a:lnTo>
                    <a:pt x="640715" y="525145"/>
                  </a:lnTo>
                  <a:cubicBezTo>
                    <a:pt x="762635" y="525145"/>
                    <a:pt x="858520" y="435610"/>
                    <a:pt x="858520" y="321310"/>
                  </a:cubicBezTo>
                  <a:cubicBezTo>
                    <a:pt x="858520" y="272415"/>
                    <a:pt x="839470" y="225425"/>
                    <a:pt x="804545" y="188595"/>
                  </a:cubicBezTo>
                  <a:cubicBezTo>
                    <a:pt x="742950" y="127000"/>
                    <a:pt x="668655" y="118745"/>
                    <a:pt x="603885" y="118745"/>
                  </a:cubicBezTo>
                  <a:lnTo>
                    <a:pt x="161290" y="118745"/>
                  </a:lnTo>
                  <a:lnTo>
                    <a:pt x="135890" y="144145"/>
                  </a:lnTo>
                  <a:lnTo>
                    <a:pt x="135890" y="1106170"/>
                  </a:lnTo>
                  <a:lnTo>
                    <a:pt x="0" y="1106170"/>
                  </a:lnTo>
                  <a:lnTo>
                    <a:pt x="0" y="0"/>
                  </a:lnTo>
                  <a:lnTo>
                    <a:pt x="603885" y="0"/>
                  </a:lnTo>
                  <a:cubicBezTo>
                    <a:pt x="739140" y="0"/>
                    <a:pt x="839470" y="36195"/>
                    <a:pt x="909955" y="109855"/>
                  </a:cubicBezTo>
                  <a:cubicBezTo>
                    <a:pt x="964565" y="167640"/>
                    <a:pt x="993140" y="241300"/>
                    <a:pt x="993140" y="322580"/>
                  </a:cubicBezTo>
                  <a:cubicBezTo>
                    <a:pt x="993140" y="466725"/>
                    <a:pt x="895985" y="582930"/>
                    <a:pt x="739775" y="625475"/>
                  </a:cubicBezTo>
                  <a:cubicBezTo>
                    <a:pt x="735965" y="626745"/>
                    <a:pt x="726440" y="629285"/>
                    <a:pt x="710565" y="632460"/>
                  </a:cubicBezTo>
                  <a:lnTo>
                    <a:pt x="701675" y="634365"/>
                  </a:lnTo>
                  <a:lnTo>
                    <a:pt x="1030605" y="1106170"/>
                  </a:lnTo>
                  <a:lnTo>
                    <a:pt x="875665" y="1106170"/>
                  </a:lnTo>
                  <a:lnTo>
                    <a:pt x="875665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2" name="Frihandsfigur 21">
              <a:extLst>
                <a:ext uri="{FF2B5EF4-FFF2-40B4-BE49-F238E27FC236}">
                  <a16:creationId xmlns:a16="http://schemas.microsoft.com/office/drawing/2014/main" id="{5BCB3894-E776-3048-920B-807FA5A0B0E7}"/>
                </a:ext>
              </a:extLst>
            </p:cNvPr>
            <p:cNvSpPr/>
            <p:nvPr/>
          </p:nvSpPr>
          <p:spPr>
            <a:xfrm>
              <a:off x="8982075" y="2878455"/>
              <a:ext cx="1047750" cy="1104900"/>
            </a:xfrm>
            <a:custGeom>
              <a:avLst/>
              <a:gdLst>
                <a:gd name="connsiteX0" fmla="*/ 459105 w 1047750"/>
                <a:gd name="connsiteY0" fmla="*/ 1106170 h 1104900"/>
                <a:gd name="connsiteX1" fmla="*/ 459105 w 1047750"/>
                <a:gd name="connsiteY1" fmla="*/ 654050 h 1104900"/>
                <a:gd name="connsiteX2" fmla="*/ 0 w 1047750"/>
                <a:gd name="connsiteY2" fmla="*/ 0 h 1104900"/>
                <a:gd name="connsiteX3" fmla="*/ 155575 w 1047750"/>
                <a:gd name="connsiteY3" fmla="*/ 0 h 1104900"/>
                <a:gd name="connsiteX4" fmla="*/ 511810 w 1047750"/>
                <a:gd name="connsiteY4" fmla="*/ 512445 h 1104900"/>
                <a:gd name="connsiteX5" fmla="*/ 542925 w 1047750"/>
                <a:gd name="connsiteY5" fmla="*/ 512445 h 1104900"/>
                <a:gd name="connsiteX6" fmla="*/ 897890 w 1047750"/>
                <a:gd name="connsiteY6" fmla="*/ 0 h 1104900"/>
                <a:gd name="connsiteX7" fmla="*/ 1053465 w 1047750"/>
                <a:gd name="connsiteY7" fmla="*/ 0 h 1104900"/>
                <a:gd name="connsiteX8" fmla="*/ 594360 w 1047750"/>
                <a:gd name="connsiteY8" fmla="*/ 654050 h 1104900"/>
                <a:gd name="connsiteX9" fmla="*/ 594360 w 1047750"/>
                <a:gd name="connsiteY9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7750" h="1104900">
                  <a:moveTo>
                    <a:pt x="459105" y="1106170"/>
                  </a:moveTo>
                  <a:lnTo>
                    <a:pt x="459105" y="654050"/>
                  </a:lnTo>
                  <a:lnTo>
                    <a:pt x="0" y="0"/>
                  </a:lnTo>
                  <a:lnTo>
                    <a:pt x="155575" y="0"/>
                  </a:lnTo>
                  <a:lnTo>
                    <a:pt x="511810" y="512445"/>
                  </a:lnTo>
                  <a:lnTo>
                    <a:pt x="542925" y="512445"/>
                  </a:lnTo>
                  <a:lnTo>
                    <a:pt x="897890" y="0"/>
                  </a:lnTo>
                  <a:lnTo>
                    <a:pt x="1053465" y="0"/>
                  </a:lnTo>
                  <a:lnTo>
                    <a:pt x="594360" y="654050"/>
                  </a:lnTo>
                  <a:lnTo>
                    <a:pt x="59436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3" name="Frihandsfigur 22">
              <a:extLst>
                <a:ext uri="{FF2B5EF4-FFF2-40B4-BE49-F238E27FC236}">
                  <a16:creationId xmlns:a16="http://schemas.microsoft.com/office/drawing/2014/main" id="{28FA4351-9C24-8541-870C-63A29E14476F}"/>
                </a:ext>
              </a:extLst>
            </p:cNvPr>
            <p:cNvSpPr/>
            <p:nvPr/>
          </p:nvSpPr>
          <p:spPr>
            <a:xfrm>
              <a:off x="2157473" y="2311143"/>
              <a:ext cx="2235200" cy="2235200"/>
            </a:xfrm>
            <a:custGeom>
              <a:avLst/>
              <a:gdLst>
                <a:gd name="connsiteX0" fmla="*/ 1970027 w 2235200"/>
                <a:gd name="connsiteY0" fmla="*/ 393957 h 2235200"/>
                <a:gd name="connsiteX1" fmla="*/ 393957 w 2235200"/>
                <a:gd name="connsiteY1" fmla="*/ 266322 h 2235200"/>
                <a:gd name="connsiteX2" fmla="*/ 266322 w 2235200"/>
                <a:gd name="connsiteY2" fmla="*/ 1842392 h 2235200"/>
                <a:gd name="connsiteX3" fmla="*/ 1842393 w 2235200"/>
                <a:gd name="connsiteY3" fmla="*/ 1970028 h 2235200"/>
                <a:gd name="connsiteX4" fmla="*/ 1970027 w 2235200"/>
                <a:gd name="connsiteY4" fmla="*/ 393957 h 2235200"/>
                <a:gd name="connsiteX5" fmla="*/ 464442 w 2235200"/>
                <a:gd name="connsiteY5" fmla="*/ 349507 h 2235200"/>
                <a:gd name="connsiteX6" fmla="*/ 1777622 w 2235200"/>
                <a:gd name="connsiteY6" fmla="*/ 354587 h 2235200"/>
                <a:gd name="connsiteX7" fmla="*/ 160277 w 2235200"/>
                <a:gd name="connsiteY7" fmla="*/ 802262 h 2235200"/>
                <a:gd name="connsiteX8" fmla="*/ 464442 w 2235200"/>
                <a:gd name="connsiteY8" fmla="*/ 349507 h 2235200"/>
                <a:gd name="connsiteX9" fmla="*/ 349507 w 2235200"/>
                <a:gd name="connsiteY9" fmla="*/ 1771907 h 2235200"/>
                <a:gd name="connsiteX10" fmla="*/ 116462 w 2235200"/>
                <a:gd name="connsiteY10" fmla="*/ 1001652 h 2235200"/>
                <a:gd name="connsiteX11" fmla="*/ 660657 w 2235200"/>
                <a:gd name="connsiteY11" fmla="*/ 1279782 h 2235200"/>
                <a:gd name="connsiteX12" fmla="*/ 748922 w 2235200"/>
                <a:gd name="connsiteY12" fmla="*/ 1204853 h 2235200"/>
                <a:gd name="connsiteX13" fmla="*/ 197107 w 2235200"/>
                <a:gd name="connsiteY13" fmla="*/ 922912 h 2235200"/>
                <a:gd name="connsiteX14" fmla="*/ 199647 w 2235200"/>
                <a:gd name="connsiteY14" fmla="*/ 904497 h 2235200"/>
                <a:gd name="connsiteX15" fmla="*/ 1767462 w 2235200"/>
                <a:gd name="connsiteY15" fmla="*/ 470157 h 2235200"/>
                <a:gd name="connsiteX16" fmla="*/ 1779527 w 2235200"/>
                <a:gd name="connsiteY16" fmla="*/ 484762 h 2235200"/>
                <a:gd name="connsiteX17" fmla="*/ 775592 w 2235200"/>
                <a:gd name="connsiteY17" fmla="*/ 1338203 h 2235200"/>
                <a:gd name="connsiteX18" fmla="*/ 1072137 w 2235200"/>
                <a:gd name="connsiteY18" fmla="*/ 2125603 h 2235200"/>
                <a:gd name="connsiteX19" fmla="*/ 349507 w 2235200"/>
                <a:gd name="connsiteY19" fmla="*/ 1771907 h 2235200"/>
                <a:gd name="connsiteX20" fmla="*/ 1162943 w 2235200"/>
                <a:gd name="connsiteY20" fmla="*/ 2058928 h 2235200"/>
                <a:gd name="connsiteX21" fmla="*/ 903862 w 2235200"/>
                <a:gd name="connsiteY21" fmla="*/ 1371857 h 2235200"/>
                <a:gd name="connsiteX22" fmla="*/ 1850012 w 2235200"/>
                <a:gd name="connsiteY22" fmla="*/ 567947 h 2235200"/>
                <a:gd name="connsiteX23" fmla="*/ 1862077 w 2235200"/>
                <a:gd name="connsiteY23" fmla="*/ 582552 h 2235200"/>
                <a:gd name="connsiteX24" fmla="*/ 1181357 w 2235200"/>
                <a:gd name="connsiteY24" fmla="*/ 2059562 h 2235200"/>
                <a:gd name="connsiteX25" fmla="*/ 1162943 w 2235200"/>
                <a:gd name="connsiteY25" fmla="*/ 2058928 h 2235200"/>
                <a:gd name="connsiteX26" fmla="*/ 1771907 w 2235200"/>
                <a:gd name="connsiteY26" fmla="*/ 1886842 h 2235200"/>
                <a:gd name="connsiteX27" fmla="*/ 1275972 w 2235200"/>
                <a:gd name="connsiteY27" fmla="*/ 2114173 h 2235200"/>
                <a:gd name="connsiteX28" fmla="*/ 1978282 w 2235200"/>
                <a:gd name="connsiteY28" fmla="*/ 590172 h 2235200"/>
                <a:gd name="connsiteX29" fmla="*/ 1771907 w 2235200"/>
                <a:gd name="connsiteY29" fmla="*/ 1886842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35200" h="2235200">
                  <a:moveTo>
                    <a:pt x="1970027" y="393957"/>
                  </a:moveTo>
                  <a:cubicBezTo>
                    <a:pt x="1569977" y="-76578"/>
                    <a:pt x="864492" y="-133728"/>
                    <a:pt x="393957" y="266322"/>
                  </a:cubicBezTo>
                  <a:cubicBezTo>
                    <a:pt x="-76578" y="666372"/>
                    <a:pt x="-133728" y="1371857"/>
                    <a:pt x="266322" y="1842392"/>
                  </a:cubicBezTo>
                  <a:cubicBezTo>
                    <a:pt x="666372" y="2312928"/>
                    <a:pt x="1371857" y="2370078"/>
                    <a:pt x="1842393" y="1970028"/>
                  </a:cubicBezTo>
                  <a:cubicBezTo>
                    <a:pt x="2312927" y="1569978"/>
                    <a:pt x="2370077" y="864492"/>
                    <a:pt x="1970027" y="393957"/>
                  </a:cubicBezTo>
                  <a:close/>
                  <a:moveTo>
                    <a:pt x="464442" y="349507"/>
                  </a:moveTo>
                  <a:cubicBezTo>
                    <a:pt x="847982" y="23117"/>
                    <a:pt x="1407418" y="34547"/>
                    <a:pt x="1777622" y="354587"/>
                  </a:cubicBezTo>
                  <a:lnTo>
                    <a:pt x="160277" y="802262"/>
                  </a:lnTo>
                  <a:cubicBezTo>
                    <a:pt x="216157" y="631447"/>
                    <a:pt x="318392" y="473967"/>
                    <a:pt x="464442" y="349507"/>
                  </a:cubicBezTo>
                  <a:close/>
                  <a:moveTo>
                    <a:pt x="349507" y="1771907"/>
                  </a:moveTo>
                  <a:cubicBezTo>
                    <a:pt x="160912" y="1550292"/>
                    <a:pt x="85347" y="1270257"/>
                    <a:pt x="116462" y="1001652"/>
                  </a:cubicBezTo>
                  <a:lnTo>
                    <a:pt x="660657" y="1279782"/>
                  </a:lnTo>
                  <a:lnTo>
                    <a:pt x="748922" y="1204853"/>
                  </a:lnTo>
                  <a:lnTo>
                    <a:pt x="197107" y="922912"/>
                  </a:lnTo>
                  <a:cubicBezTo>
                    <a:pt x="198377" y="914022"/>
                    <a:pt x="198377" y="913387"/>
                    <a:pt x="199647" y="904497"/>
                  </a:cubicBezTo>
                  <a:lnTo>
                    <a:pt x="1767462" y="470157"/>
                  </a:lnTo>
                  <a:lnTo>
                    <a:pt x="1779527" y="484762"/>
                  </a:lnTo>
                  <a:lnTo>
                    <a:pt x="775592" y="1338203"/>
                  </a:lnTo>
                  <a:lnTo>
                    <a:pt x="1072137" y="2125603"/>
                  </a:lnTo>
                  <a:cubicBezTo>
                    <a:pt x="802262" y="2113537"/>
                    <a:pt x="537467" y="1993523"/>
                    <a:pt x="349507" y="1771907"/>
                  </a:cubicBezTo>
                  <a:close/>
                  <a:moveTo>
                    <a:pt x="1162943" y="2058928"/>
                  </a:moveTo>
                  <a:lnTo>
                    <a:pt x="903862" y="1371857"/>
                  </a:lnTo>
                  <a:lnTo>
                    <a:pt x="1850012" y="567947"/>
                  </a:lnTo>
                  <a:lnTo>
                    <a:pt x="1862077" y="582552"/>
                  </a:lnTo>
                  <a:lnTo>
                    <a:pt x="1181357" y="2059562"/>
                  </a:lnTo>
                  <a:cubicBezTo>
                    <a:pt x="1172468" y="2058928"/>
                    <a:pt x="1171832" y="2058928"/>
                    <a:pt x="1162943" y="2058928"/>
                  </a:cubicBezTo>
                  <a:close/>
                  <a:moveTo>
                    <a:pt x="1771907" y="1886842"/>
                  </a:moveTo>
                  <a:cubicBezTo>
                    <a:pt x="1625222" y="2011303"/>
                    <a:pt x="1453137" y="2086867"/>
                    <a:pt x="1275972" y="2114173"/>
                  </a:cubicBezTo>
                  <a:lnTo>
                    <a:pt x="1978282" y="590172"/>
                  </a:lnTo>
                  <a:cubicBezTo>
                    <a:pt x="2234187" y="1006732"/>
                    <a:pt x="2155447" y="1561087"/>
                    <a:pt x="1771907" y="1886842"/>
                  </a:cubicBez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C4310F21-25F3-4248-A183-14A1EDBA9C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E676AE30-6366-426C-AA99-4E781273403B}" type="datetime1">
              <a:rPr lang="sv-SE" smtClean="0"/>
              <a:t>2021-04-27</a:t>
            </a:fld>
            <a:endParaRPr lang="sv-SE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32AE8B81-9D04-D941-8F92-FC33AACE2B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95A5BB03-87BF-E749-8B53-E5A8490F4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933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Headline, subheader, 4 icon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F3951F5-4703-D44A-B115-272F5947A2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351" y="958738"/>
            <a:ext cx="10644969" cy="1049944"/>
          </a:xfr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</a:t>
            </a:r>
            <a:br>
              <a:rPr lang="sv-SE"/>
            </a:br>
            <a:r>
              <a:rPr lang="sv-SE"/>
              <a:t>maximum </a:t>
            </a:r>
            <a:r>
              <a:rPr lang="sv-SE" err="1"/>
              <a:t>two</a:t>
            </a:r>
            <a:r>
              <a:rPr lang="sv-SE"/>
              <a:t> </a:t>
            </a:r>
            <a:r>
              <a:rPr lang="sv-SE" err="1"/>
              <a:t>lines</a:t>
            </a:r>
            <a:endParaRPr lang="sv-SE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95D8BAF-C903-7640-A4DD-89C178A0C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801" y="463594"/>
            <a:ext cx="5076788" cy="42540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 b="0" i="0" cap="all" spc="6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header</a:t>
            </a:r>
            <a:endParaRPr lang="en-US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079252D3-F9B9-1440-A05C-862FF4D0A0F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51523" y="2527690"/>
            <a:ext cx="2284647" cy="2306637"/>
          </a:xfrm>
          <a:prstGeom prst="rect">
            <a:avLst/>
          </a:prstGeom>
        </p:spPr>
        <p:txBody>
          <a:bodyPr/>
          <a:lstStyle>
            <a:lvl1pPr marL="7937" indent="0">
              <a:buNone/>
              <a:defRPr sz="1000"/>
            </a:lvl1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an </a:t>
            </a:r>
            <a:r>
              <a:rPr lang="sv-SE" err="1"/>
              <a:t>icon</a:t>
            </a:r>
            <a:endParaRPr lang="sv-SE"/>
          </a:p>
        </p:txBody>
      </p:sp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1D2218CB-8E92-2B4E-A1FB-9843B78366A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5851" y="2527690"/>
            <a:ext cx="2284647" cy="2306637"/>
          </a:xfrm>
          <a:prstGeom prst="rect">
            <a:avLst/>
          </a:prstGeom>
        </p:spPr>
        <p:txBody>
          <a:bodyPr/>
          <a:lstStyle>
            <a:lvl1pPr marL="7937" indent="0">
              <a:buNone/>
              <a:defRPr sz="1000"/>
            </a:lvl1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an </a:t>
            </a:r>
            <a:r>
              <a:rPr lang="sv-SE" err="1"/>
              <a:t>icon</a:t>
            </a:r>
            <a:endParaRPr lang="sv-SE"/>
          </a:p>
        </p:txBody>
      </p:sp>
      <p:sp>
        <p:nvSpPr>
          <p:cNvPr id="11" name="Platshållare för bild 8">
            <a:extLst>
              <a:ext uri="{FF2B5EF4-FFF2-40B4-BE49-F238E27FC236}">
                <a16:creationId xmlns:a16="http://schemas.microsoft.com/office/drawing/2014/main" id="{15FD10DF-777F-E640-8EBC-5454C20FEA3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52185" y="2527690"/>
            <a:ext cx="2284647" cy="2306637"/>
          </a:xfrm>
          <a:prstGeom prst="rect">
            <a:avLst/>
          </a:prstGeom>
        </p:spPr>
        <p:txBody>
          <a:bodyPr/>
          <a:lstStyle>
            <a:lvl1pPr marL="7937" indent="0">
              <a:buNone/>
              <a:defRPr sz="1000"/>
            </a:lvl1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an </a:t>
            </a:r>
            <a:r>
              <a:rPr lang="sv-SE" err="1"/>
              <a:t>icon</a:t>
            </a:r>
            <a:endParaRPr lang="sv-SE"/>
          </a:p>
        </p:txBody>
      </p:sp>
      <p:sp>
        <p:nvSpPr>
          <p:cNvPr id="12" name="Platshållare för bild 8">
            <a:extLst>
              <a:ext uri="{FF2B5EF4-FFF2-40B4-BE49-F238E27FC236}">
                <a16:creationId xmlns:a16="http://schemas.microsoft.com/office/drawing/2014/main" id="{E0F49B6C-C130-CB4A-86E8-9EAEB249ECC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145353" y="2527690"/>
            <a:ext cx="2284647" cy="2306637"/>
          </a:xfrm>
          <a:prstGeom prst="rect">
            <a:avLst/>
          </a:prstGeom>
        </p:spPr>
        <p:txBody>
          <a:bodyPr/>
          <a:lstStyle>
            <a:lvl1pPr marL="7937" indent="0">
              <a:buNone/>
              <a:defRPr sz="1000"/>
            </a:lvl1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an </a:t>
            </a:r>
            <a:r>
              <a:rPr lang="sv-SE" err="1"/>
              <a:t>icon</a:t>
            </a:r>
            <a:endParaRPr lang="sv-SE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98A7E7C-EBA3-4946-A92A-EE11A92561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6799" y="4994569"/>
            <a:ext cx="2278959" cy="61128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8000"/>
              </a:lnSpc>
              <a:spcBef>
                <a:spcPts val="400"/>
              </a:spcBef>
              <a:buNone/>
              <a:defRPr sz="1200" spc="80" baseline="0">
                <a:solidFill>
                  <a:schemeClr val="tx1"/>
                </a:solidFill>
              </a:defRPr>
            </a:lvl1pPr>
            <a:lvl2pPr marL="223838" indent="0">
              <a:lnSpc>
                <a:spcPct val="118000"/>
              </a:lnSpc>
              <a:spcBef>
                <a:spcPts val="400"/>
              </a:spcBef>
              <a:buNone/>
              <a:tabLst/>
              <a:defRPr sz="1200" spc="-30" baseline="0">
                <a:solidFill>
                  <a:schemeClr val="tx1"/>
                </a:solidFill>
              </a:defRPr>
            </a:lvl2pPr>
            <a:lvl3pPr marL="401637" indent="0">
              <a:lnSpc>
                <a:spcPct val="118000"/>
              </a:lnSpc>
              <a:spcBef>
                <a:spcPts val="400"/>
              </a:spcBef>
              <a:buNone/>
              <a:tabLst/>
              <a:defRPr sz="1200" spc="-30" baseline="0">
                <a:solidFill>
                  <a:schemeClr val="tx1"/>
                </a:solidFill>
              </a:defRPr>
            </a:lvl3pPr>
            <a:lvl4pPr marL="577850" indent="0">
              <a:lnSpc>
                <a:spcPct val="118000"/>
              </a:lnSpc>
              <a:spcBef>
                <a:spcPts val="400"/>
              </a:spcBef>
              <a:buNone/>
              <a:tabLst/>
              <a:defRPr sz="1200" spc="-30" baseline="0">
                <a:solidFill>
                  <a:schemeClr val="tx1"/>
                </a:solidFill>
              </a:defRPr>
            </a:lvl4pPr>
            <a:lvl5pPr marL="755650" indent="0">
              <a:lnSpc>
                <a:spcPct val="118000"/>
              </a:lnSpc>
              <a:spcBef>
                <a:spcPts val="400"/>
              </a:spcBef>
              <a:buNone/>
              <a:tabLst/>
              <a:defRPr sz="1200" spc="-3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1E9C9C1B-B1B4-7845-87C4-F8B51A6B6D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51522" y="4994569"/>
            <a:ext cx="2292065" cy="61128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8000"/>
              </a:lnSpc>
              <a:spcBef>
                <a:spcPts val="400"/>
              </a:spcBef>
              <a:buNone/>
              <a:defRPr sz="1200" spc="80" baseline="0">
                <a:solidFill>
                  <a:schemeClr val="tx1"/>
                </a:solidFill>
              </a:defRPr>
            </a:lvl1pPr>
            <a:lvl2pPr marL="223838" indent="0">
              <a:lnSpc>
                <a:spcPct val="118000"/>
              </a:lnSpc>
              <a:spcBef>
                <a:spcPts val="400"/>
              </a:spcBef>
              <a:buNone/>
              <a:tabLst/>
              <a:defRPr sz="1200" spc="-30" baseline="0">
                <a:solidFill>
                  <a:schemeClr val="tx1"/>
                </a:solidFill>
              </a:defRPr>
            </a:lvl2pPr>
            <a:lvl3pPr marL="401637" indent="0">
              <a:lnSpc>
                <a:spcPct val="118000"/>
              </a:lnSpc>
              <a:spcBef>
                <a:spcPts val="400"/>
              </a:spcBef>
              <a:buNone/>
              <a:tabLst/>
              <a:defRPr sz="1200" spc="-30" baseline="0">
                <a:solidFill>
                  <a:schemeClr val="tx1"/>
                </a:solidFill>
              </a:defRPr>
            </a:lvl3pPr>
            <a:lvl4pPr marL="577850" indent="0">
              <a:lnSpc>
                <a:spcPct val="118000"/>
              </a:lnSpc>
              <a:spcBef>
                <a:spcPts val="400"/>
              </a:spcBef>
              <a:buNone/>
              <a:tabLst/>
              <a:defRPr sz="1200" spc="-30" baseline="0">
                <a:solidFill>
                  <a:schemeClr val="tx1"/>
                </a:solidFill>
              </a:defRPr>
            </a:lvl4pPr>
            <a:lvl5pPr marL="755650" indent="0">
              <a:lnSpc>
                <a:spcPct val="118000"/>
              </a:lnSpc>
              <a:spcBef>
                <a:spcPts val="400"/>
              </a:spcBef>
              <a:buNone/>
              <a:tabLst/>
              <a:defRPr sz="1200" spc="-3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96108832-7A17-8746-8132-A3CF36635E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4683" y="4994569"/>
            <a:ext cx="2282149" cy="61128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8000"/>
              </a:lnSpc>
              <a:spcBef>
                <a:spcPts val="400"/>
              </a:spcBef>
              <a:buNone/>
              <a:defRPr sz="1200" spc="80" baseline="0">
                <a:solidFill>
                  <a:schemeClr val="tx1"/>
                </a:solidFill>
              </a:defRPr>
            </a:lvl1pPr>
            <a:lvl2pPr marL="223838" indent="0">
              <a:lnSpc>
                <a:spcPct val="118000"/>
              </a:lnSpc>
              <a:spcBef>
                <a:spcPts val="400"/>
              </a:spcBef>
              <a:buNone/>
              <a:tabLst/>
              <a:defRPr sz="1200" spc="-30" baseline="0">
                <a:solidFill>
                  <a:schemeClr val="tx1"/>
                </a:solidFill>
              </a:defRPr>
            </a:lvl2pPr>
            <a:lvl3pPr marL="401637" indent="0">
              <a:lnSpc>
                <a:spcPct val="118000"/>
              </a:lnSpc>
              <a:spcBef>
                <a:spcPts val="400"/>
              </a:spcBef>
              <a:buNone/>
              <a:tabLst/>
              <a:defRPr sz="1200" spc="-30" baseline="0">
                <a:solidFill>
                  <a:schemeClr val="tx1"/>
                </a:solidFill>
              </a:defRPr>
            </a:lvl3pPr>
            <a:lvl4pPr marL="577850" indent="0">
              <a:lnSpc>
                <a:spcPct val="118000"/>
              </a:lnSpc>
              <a:spcBef>
                <a:spcPts val="400"/>
              </a:spcBef>
              <a:buNone/>
              <a:tabLst/>
              <a:defRPr sz="1200" spc="-30" baseline="0">
                <a:solidFill>
                  <a:schemeClr val="tx1"/>
                </a:solidFill>
              </a:defRPr>
            </a:lvl4pPr>
            <a:lvl5pPr marL="755650" indent="0">
              <a:lnSpc>
                <a:spcPct val="118000"/>
              </a:lnSpc>
              <a:spcBef>
                <a:spcPts val="400"/>
              </a:spcBef>
              <a:buNone/>
              <a:tabLst/>
              <a:defRPr sz="1200" spc="-3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8A55B0C2-10DB-9F4D-88B7-A46E96C070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2853" y="4994569"/>
            <a:ext cx="2287147" cy="61128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8000"/>
              </a:lnSpc>
              <a:spcBef>
                <a:spcPts val="400"/>
              </a:spcBef>
              <a:buNone/>
              <a:defRPr sz="1200" spc="80" baseline="0">
                <a:solidFill>
                  <a:schemeClr val="tx1"/>
                </a:solidFill>
              </a:defRPr>
            </a:lvl1pPr>
            <a:lvl2pPr marL="223838" indent="0">
              <a:lnSpc>
                <a:spcPct val="118000"/>
              </a:lnSpc>
              <a:spcBef>
                <a:spcPts val="400"/>
              </a:spcBef>
              <a:buNone/>
              <a:tabLst/>
              <a:defRPr sz="1200" spc="-30" baseline="0">
                <a:solidFill>
                  <a:schemeClr val="tx1"/>
                </a:solidFill>
              </a:defRPr>
            </a:lvl2pPr>
            <a:lvl3pPr marL="401637" indent="0">
              <a:lnSpc>
                <a:spcPct val="118000"/>
              </a:lnSpc>
              <a:spcBef>
                <a:spcPts val="400"/>
              </a:spcBef>
              <a:buNone/>
              <a:tabLst/>
              <a:defRPr sz="1200" spc="-30" baseline="0">
                <a:solidFill>
                  <a:schemeClr val="tx1"/>
                </a:solidFill>
              </a:defRPr>
            </a:lvl3pPr>
            <a:lvl4pPr marL="577850" indent="0">
              <a:lnSpc>
                <a:spcPct val="118000"/>
              </a:lnSpc>
              <a:spcBef>
                <a:spcPts val="400"/>
              </a:spcBef>
              <a:buNone/>
              <a:tabLst/>
              <a:defRPr sz="1200" spc="-30" baseline="0">
                <a:solidFill>
                  <a:schemeClr val="tx1"/>
                </a:solidFill>
              </a:defRPr>
            </a:lvl4pPr>
            <a:lvl5pPr marL="755650" indent="0">
              <a:lnSpc>
                <a:spcPct val="118000"/>
              </a:lnSpc>
              <a:spcBef>
                <a:spcPts val="400"/>
              </a:spcBef>
              <a:buNone/>
              <a:tabLst/>
              <a:defRPr sz="1200" spc="-3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grpSp>
        <p:nvGrpSpPr>
          <p:cNvPr id="18" name="Grupp 17">
            <a:extLst>
              <a:ext uri="{FF2B5EF4-FFF2-40B4-BE49-F238E27FC236}">
                <a16:creationId xmlns:a16="http://schemas.microsoft.com/office/drawing/2014/main" id="{AB5D57E6-6841-894D-BC2E-4D3173734EDC}"/>
              </a:ext>
            </a:extLst>
          </p:cNvPr>
          <p:cNvGrpSpPr/>
          <p:nvPr userDrawn="1"/>
        </p:nvGrpSpPr>
        <p:grpSpPr>
          <a:xfrm>
            <a:off x="10666502" y="6334963"/>
            <a:ext cx="1232056" cy="349818"/>
            <a:chOff x="2157473" y="2311143"/>
            <a:chExt cx="7872352" cy="2235200"/>
          </a:xfrm>
        </p:grpSpPr>
        <p:sp>
          <p:nvSpPr>
            <p:cNvPr id="19" name="Frihandsfigur 18">
              <a:extLst>
                <a:ext uri="{FF2B5EF4-FFF2-40B4-BE49-F238E27FC236}">
                  <a16:creationId xmlns:a16="http://schemas.microsoft.com/office/drawing/2014/main" id="{FB34EF55-B012-1B4D-89B0-033061BC1E77}"/>
                </a:ext>
              </a:extLst>
            </p:cNvPr>
            <p:cNvSpPr/>
            <p:nvPr/>
          </p:nvSpPr>
          <p:spPr>
            <a:xfrm>
              <a:off x="6510020" y="2878455"/>
              <a:ext cx="857250" cy="1104900"/>
            </a:xfrm>
            <a:custGeom>
              <a:avLst/>
              <a:gdLst>
                <a:gd name="connsiteX0" fmla="*/ 0 w 857250"/>
                <a:gd name="connsiteY0" fmla="*/ 1106170 h 1104900"/>
                <a:gd name="connsiteX1" fmla="*/ 0 w 857250"/>
                <a:gd name="connsiteY1" fmla="*/ 0 h 1104900"/>
                <a:gd name="connsiteX2" fmla="*/ 862330 w 857250"/>
                <a:gd name="connsiteY2" fmla="*/ 0 h 1104900"/>
                <a:gd name="connsiteX3" fmla="*/ 862330 w 857250"/>
                <a:gd name="connsiteY3" fmla="*/ 128270 h 1104900"/>
                <a:gd name="connsiteX4" fmla="*/ 161290 w 857250"/>
                <a:gd name="connsiteY4" fmla="*/ 128270 h 1104900"/>
                <a:gd name="connsiteX5" fmla="*/ 135890 w 857250"/>
                <a:gd name="connsiteY5" fmla="*/ 153670 h 1104900"/>
                <a:gd name="connsiteX6" fmla="*/ 135890 w 857250"/>
                <a:gd name="connsiteY6" fmla="*/ 499110 h 1104900"/>
                <a:gd name="connsiteX7" fmla="*/ 161290 w 857250"/>
                <a:gd name="connsiteY7" fmla="*/ 524510 h 1104900"/>
                <a:gd name="connsiteX8" fmla="*/ 728345 w 857250"/>
                <a:gd name="connsiteY8" fmla="*/ 524510 h 1104900"/>
                <a:gd name="connsiteX9" fmla="*/ 728345 w 857250"/>
                <a:gd name="connsiteY9" fmla="*/ 643255 h 1104900"/>
                <a:gd name="connsiteX10" fmla="*/ 161290 w 857250"/>
                <a:gd name="connsiteY10" fmla="*/ 643255 h 1104900"/>
                <a:gd name="connsiteX11" fmla="*/ 135890 w 857250"/>
                <a:gd name="connsiteY11" fmla="*/ 668655 h 1104900"/>
                <a:gd name="connsiteX12" fmla="*/ 135890 w 857250"/>
                <a:gd name="connsiteY12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7250" h="1104900">
                  <a:moveTo>
                    <a:pt x="0" y="1106170"/>
                  </a:moveTo>
                  <a:lnTo>
                    <a:pt x="0" y="0"/>
                  </a:lnTo>
                  <a:lnTo>
                    <a:pt x="862330" y="0"/>
                  </a:lnTo>
                  <a:lnTo>
                    <a:pt x="862330" y="128270"/>
                  </a:lnTo>
                  <a:lnTo>
                    <a:pt x="161290" y="128270"/>
                  </a:lnTo>
                  <a:lnTo>
                    <a:pt x="135890" y="153670"/>
                  </a:lnTo>
                  <a:lnTo>
                    <a:pt x="135890" y="499110"/>
                  </a:lnTo>
                  <a:lnTo>
                    <a:pt x="161290" y="524510"/>
                  </a:lnTo>
                  <a:lnTo>
                    <a:pt x="728345" y="524510"/>
                  </a:lnTo>
                  <a:lnTo>
                    <a:pt x="728345" y="643255"/>
                  </a:lnTo>
                  <a:lnTo>
                    <a:pt x="161290" y="643255"/>
                  </a:lnTo>
                  <a:lnTo>
                    <a:pt x="135890" y="668655"/>
                  </a:lnTo>
                  <a:lnTo>
                    <a:pt x="13589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0" name="Frihandsfigur 19">
              <a:extLst>
                <a:ext uri="{FF2B5EF4-FFF2-40B4-BE49-F238E27FC236}">
                  <a16:creationId xmlns:a16="http://schemas.microsoft.com/office/drawing/2014/main" id="{17810184-829F-5145-86EA-078BFB3C3747}"/>
                </a:ext>
              </a:extLst>
            </p:cNvPr>
            <p:cNvSpPr/>
            <p:nvPr/>
          </p:nvSpPr>
          <p:spPr>
            <a:xfrm>
              <a:off x="5033645" y="2878455"/>
              <a:ext cx="1149350" cy="1104900"/>
            </a:xfrm>
            <a:custGeom>
              <a:avLst/>
              <a:gdLst>
                <a:gd name="connsiteX0" fmla="*/ 1001395 w 1149350"/>
                <a:gd name="connsiteY0" fmla="*/ 1106170 h 1104900"/>
                <a:gd name="connsiteX1" fmla="*/ 854710 w 1149350"/>
                <a:gd name="connsiteY1" fmla="*/ 774065 h 1104900"/>
                <a:gd name="connsiteX2" fmla="*/ 417830 w 1149350"/>
                <a:gd name="connsiteY2" fmla="*/ 774065 h 1104900"/>
                <a:gd name="connsiteX3" fmla="*/ 470535 w 1149350"/>
                <a:gd name="connsiteY3" fmla="*/ 655320 h 1104900"/>
                <a:gd name="connsiteX4" fmla="*/ 802640 w 1149350"/>
                <a:gd name="connsiteY4" fmla="*/ 655320 h 1104900"/>
                <a:gd name="connsiteX5" fmla="*/ 588645 w 1149350"/>
                <a:gd name="connsiteY5" fmla="*/ 182880 h 1104900"/>
                <a:gd name="connsiteX6" fmla="*/ 551180 w 1149350"/>
                <a:gd name="connsiteY6" fmla="*/ 182880 h 1104900"/>
                <a:gd name="connsiteX7" fmla="*/ 139700 w 1149350"/>
                <a:gd name="connsiteY7" fmla="*/ 1106170 h 1104900"/>
                <a:gd name="connsiteX8" fmla="*/ 0 w 1149350"/>
                <a:gd name="connsiteY8" fmla="*/ 1106170 h 1104900"/>
                <a:gd name="connsiteX9" fmla="*/ 509270 w 1149350"/>
                <a:gd name="connsiteY9" fmla="*/ 0 h 1104900"/>
                <a:gd name="connsiteX10" fmla="*/ 640715 w 1149350"/>
                <a:gd name="connsiteY10" fmla="*/ 0 h 1104900"/>
                <a:gd name="connsiteX11" fmla="*/ 1149350 w 1149350"/>
                <a:gd name="connsiteY1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9350" h="1104900">
                  <a:moveTo>
                    <a:pt x="1001395" y="1106170"/>
                  </a:moveTo>
                  <a:lnTo>
                    <a:pt x="854710" y="774065"/>
                  </a:lnTo>
                  <a:lnTo>
                    <a:pt x="417830" y="774065"/>
                  </a:lnTo>
                  <a:lnTo>
                    <a:pt x="470535" y="655320"/>
                  </a:lnTo>
                  <a:lnTo>
                    <a:pt x="802640" y="655320"/>
                  </a:lnTo>
                  <a:lnTo>
                    <a:pt x="588645" y="182880"/>
                  </a:lnTo>
                  <a:lnTo>
                    <a:pt x="551180" y="182880"/>
                  </a:lnTo>
                  <a:lnTo>
                    <a:pt x="139700" y="1106170"/>
                  </a:lnTo>
                  <a:lnTo>
                    <a:pt x="0" y="1106170"/>
                  </a:lnTo>
                  <a:lnTo>
                    <a:pt x="509270" y="0"/>
                  </a:lnTo>
                  <a:lnTo>
                    <a:pt x="640715" y="0"/>
                  </a:lnTo>
                  <a:lnTo>
                    <a:pt x="114935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1" name="Frihandsfigur 20">
              <a:extLst>
                <a:ext uri="{FF2B5EF4-FFF2-40B4-BE49-F238E27FC236}">
                  <a16:creationId xmlns:a16="http://schemas.microsoft.com/office/drawing/2014/main" id="{ADB8E1CB-F962-CE48-BB6F-C48D365A9109}"/>
                </a:ext>
              </a:extLst>
            </p:cNvPr>
            <p:cNvSpPr/>
            <p:nvPr/>
          </p:nvSpPr>
          <p:spPr>
            <a:xfrm>
              <a:off x="7737475" y="2878455"/>
              <a:ext cx="1028700" cy="1104900"/>
            </a:xfrm>
            <a:custGeom>
              <a:avLst/>
              <a:gdLst>
                <a:gd name="connsiteX0" fmla="*/ 875665 w 1028700"/>
                <a:gd name="connsiteY0" fmla="*/ 1106170 h 1104900"/>
                <a:gd name="connsiteX1" fmla="*/ 559435 w 1028700"/>
                <a:gd name="connsiteY1" fmla="*/ 643890 h 1104900"/>
                <a:gd name="connsiteX2" fmla="*/ 254000 w 1028700"/>
                <a:gd name="connsiteY2" fmla="*/ 643890 h 1104900"/>
                <a:gd name="connsiteX3" fmla="*/ 254000 w 1028700"/>
                <a:gd name="connsiteY3" fmla="*/ 525145 h 1104900"/>
                <a:gd name="connsiteX4" fmla="*/ 640715 w 1028700"/>
                <a:gd name="connsiteY4" fmla="*/ 525145 h 1104900"/>
                <a:gd name="connsiteX5" fmla="*/ 858520 w 1028700"/>
                <a:gd name="connsiteY5" fmla="*/ 321310 h 1104900"/>
                <a:gd name="connsiteX6" fmla="*/ 804545 w 1028700"/>
                <a:gd name="connsiteY6" fmla="*/ 188595 h 1104900"/>
                <a:gd name="connsiteX7" fmla="*/ 603885 w 1028700"/>
                <a:gd name="connsiteY7" fmla="*/ 118745 h 1104900"/>
                <a:gd name="connsiteX8" fmla="*/ 161290 w 1028700"/>
                <a:gd name="connsiteY8" fmla="*/ 118745 h 1104900"/>
                <a:gd name="connsiteX9" fmla="*/ 135890 w 1028700"/>
                <a:gd name="connsiteY9" fmla="*/ 144145 h 1104900"/>
                <a:gd name="connsiteX10" fmla="*/ 135890 w 1028700"/>
                <a:gd name="connsiteY10" fmla="*/ 1106170 h 1104900"/>
                <a:gd name="connsiteX11" fmla="*/ 0 w 1028700"/>
                <a:gd name="connsiteY11" fmla="*/ 1106170 h 1104900"/>
                <a:gd name="connsiteX12" fmla="*/ 0 w 1028700"/>
                <a:gd name="connsiteY12" fmla="*/ 0 h 1104900"/>
                <a:gd name="connsiteX13" fmla="*/ 603885 w 1028700"/>
                <a:gd name="connsiteY13" fmla="*/ 0 h 1104900"/>
                <a:gd name="connsiteX14" fmla="*/ 909955 w 1028700"/>
                <a:gd name="connsiteY14" fmla="*/ 109855 h 1104900"/>
                <a:gd name="connsiteX15" fmla="*/ 993140 w 1028700"/>
                <a:gd name="connsiteY15" fmla="*/ 322580 h 1104900"/>
                <a:gd name="connsiteX16" fmla="*/ 739775 w 1028700"/>
                <a:gd name="connsiteY16" fmla="*/ 625475 h 1104900"/>
                <a:gd name="connsiteX17" fmla="*/ 710565 w 1028700"/>
                <a:gd name="connsiteY17" fmla="*/ 632460 h 1104900"/>
                <a:gd name="connsiteX18" fmla="*/ 701675 w 1028700"/>
                <a:gd name="connsiteY18" fmla="*/ 634365 h 1104900"/>
                <a:gd name="connsiteX19" fmla="*/ 1030605 w 1028700"/>
                <a:gd name="connsiteY19" fmla="*/ 1106170 h 1104900"/>
                <a:gd name="connsiteX20" fmla="*/ 875665 w 1028700"/>
                <a:gd name="connsiteY20" fmla="*/ 1106170 h 1104900"/>
                <a:gd name="connsiteX21" fmla="*/ 875665 w 1028700"/>
                <a:gd name="connsiteY2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700" h="1104900">
                  <a:moveTo>
                    <a:pt x="875665" y="1106170"/>
                  </a:moveTo>
                  <a:lnTo>
                    <a:pt x="559435" y="643890"/>
                  </a:lnTo>
                  <a:lnTo>
                    <a:pt x="254000" y="643890"/>
                  </a:lnTo>
                  <a:lnTo>
                    <a:pt x="254000" y="525145"/>
                  </a:lnTo>
                  <a:lnTo>
                    <a:pt x="640715" y="525145"/>
                  </a:lnTo>
                  <a:cubicBezTo>
                    <a:pt x="762635" y="525145"/>
                    <a:pt x="858520" y="435610"/>
                    <a:pt x="858520" y="321310"/>
                  </a:cubicBezTo>
                  <a:cubicBezTo>
                    <a:pt x="858520" y="272415"/>
                    <a:pt x="839470" y="225425"/>
                    <a:pt x="804545" y="188595"/>
                  </a:cubicBezTo>
                  <a:cubicBezTo>
                    <a:pt x="742950" y="127000"/>
                    <a:pt x="668655" y="118745"/>
                    <a:pt x="603885" y="118745"/>
                  </a:cubicBezTo>
                  <a:lnTo>
                    <a:pt x="161290" y="118745"/>
                  </a:lnTo>
                  <a:lnTo>
                    <a:pt x="135890" y="144145"/>
                  </a:lnTo>
                  <a:lnTo>
                    <a:pt x="135890" y="1106170"/>
                  </a:lnTo>
                  <a:lnTo>
                    <a:pt x="0" y="1106170"/>
                  </a:lnTo>
                  <a:lnTo>
                    <a:pt x="0" y="0"/>
                  </a:lnTo>
                  <a:lnTo>
                    <a:pt x="603885" y="0"/>
                  </a:lnTo>
                  <a:cubicBezTo>
                    <a:pt x="739140" y="0"/>
                    <a:pt x="839470" y="36195"/>
                    <a:pt x="909955" y="109855"/>
                  </a:cubicBezTo>
                  <a:cubicBezTo>
                    <a:pt x="964565" y="167640"/>
                    <a:pt x="993140" y="241300"/>
                    <a:pt x="993140" y="322580"/>
                  </a:cubicBezTo>
                  <a:cubicBezTo>
                    <a:pt x="993140" y="466725"/>
                    <a:pt x="895985" y="582930"/>
                    <a:pt x="739775" y="625475"/>
                  </a:cubicBezTo>
                  <a:cubicBezTo>
                    <a:pt x="735965" y="626745"/>
                    <a:pt x="726440" y="629285"/>
                    <a:pt x="710565" y="632460"/>
                  </a:cubicBezTo>
                  <a:lnTo>
                    <a:pt x="701675" y="634365"/>
                  </a:lnTo>
                  <a:lnTo>
                    <a:pt x="1030605" y="1106170"/>
                  </a:lnTo>
                  <a:lnTo>
                    <a:pt x="875665" y="1106170"/>
                  </a:lnTo>
                  <a:lnTo>
                    <a:pt x="875665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2" name="Frihandsfigur 21">
              <a:extLst>
                <a:ext uri="{FF2B5EF4-FFF2-40B4-BE49-F238E27FC236}">
                  <a16:creationId xmlns:a16="http://schemas.microsoft.com/office/drawing/2014/main" id="{681C3062-D8A2-264F-A0A1-6F20B9697DA1}"/>
                </a:ext>
              </a:extLst>
            </p:cNvPr>
            <p:cNvSpPr/>
            <p:nvPr/>
          </p:nvSpPr>
          <p:spPr>
            <a:xfrm>
              <a:off x="8982075" y="2878455"/>
              <a:ext cx="1047750" cy="1104900"/>
            </a:xfrm>
            <a:custGeom>
              <a:avLst/>
              <a:gdLst>
                <a:gd name="connsiteX0" fmla="*/ 459105 w 1047750"/>
                <a:gd name="connsiteY0" fmla="*/ 1106170 h 1104900"/>
                <a:gd name="connsiteX1" fmla="*/ 459105 w 1047750"/>
                <a:gd name="connsiteY1" fmla="*/ 654050 h 1104900"/>
                <a:gd name="connsiteX2" fmla="*/ 0 w 1047750"/>
                <a:gd name="connsiteY2" fmla="*/ 0 h 1104900"/>
                <a:gd name="connsiteX3" fmla="*/ 155575 w 1047750"/>
                <a:gd name="connsiteY3" fmla="*/ 0 h 1104900"/>
                <a:gd name="connsiteX4" fmla="*/ 511810 w 1047750"/>
                <a:gd name="connsiteY4" fmla="*/ 512445 h 1104900"/>
                <a:gd name="connsiteX5" fmla="*/ 542925 w 1047750"/>
                <a:gd name="connsiteY5" fmla="*/ 512445 h 1104900"/>
                <a:gd name="connsiteX6" fmla="*/ 897890 w 1047750"/>
                <a:gd name="connsiteY6" fmla="*/ 0 h 1104900"/>
                <a:gd name="connsiteX7" fmla="*/ 1053465 w 1047750"/>
                <a:gd name="connsiteY7" fmla="*/ 0 h 1104900"/>
                <a:gd name="connsiteX8" fmla="*/ 594360 w 1047750"/>
                <a:gd name="connsiteY8" fmla="*/ 654050 h 1104900"/>
                <a:gd name="connsiteX9" fmla="*/ 594360 w 1047750"/>
                <a:gd name="connsiteY9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7750" h="1104900">
                  <a:moveTo>
                    <a:pt x="459105" y="1106170"/>
                  </a:moveTo>
                  <a:lnTo>
                    <a:pt x="459105" y="654050"/>
                  </a:lnTo>
                  <a:lnTo>
                    <a:pt x="0" y="0"/>
                  </a:lnTo>
                  <a:lnTo>
                    <a:pt x="155575" y="0"/>
                  </a:lnTo>
                  <a:lnTo>
                    <a:pt x="511810" y="512445"/>
                  </a:lnTo>
                  <a:lnTo>
                    <a:pt x="542925" y="512445"/>
                  </a:lnTo>
                  <a:lnTo>
                    <a:pt x="897890" y="0"/>
                  </a:lnTo>
                  <a:lnTo>
                    <a:pt x="1053465" y="0"/>
                  </a:lnTo>
                  <a:lnTo>
                    <a:pt x="594360" y="654050"/>
                  </a:lnTo>
                  <a:lnTo>
                    <a:pt x="59436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3" name="Frihandsfigur 22">
              <a:extLst>
                <a:ext uri="{FF2B5EF4-FFF2-40B4-BE49-F238E27FC236}">
                  <a16:creationId xmlns:a16="http://schemas.microsoft.com/office/drawing/2014/main" id="{D94AF99C-F166-2E4B-B9F0-D4BC8F9B9015}"/>
                </a:ext>
              </a:extLst>
            </p:cNvPr>
            <p:cNvSpPr/>
            <p:nvPr/>
          </p:nvSpPr>
          <p:spPr>
            <a:xfrm>
              <a:off x="2157473" y="2311143"/>
              <a:ext cx="2235200" cy="2235200"/>
            </a:xfrm>
            <a:custGeom>
              <a:avLst/>
              <a:gdLst>
                <a:gd name="connsiteX0" fmla="*/ 1970027 w 2235200"/>
                <a:gd name="connsiteY0" fmla="*/ 393957 h 2235200"/>
                <a:gd name="connsiteX1" fmla="*/ 393957 w 2235200"/>
                <a:gd name="connsiteY1" fmla="*/ 266322 h 2235200"/>
                <a:gd name="connsiteX2" fmla="*/ 266322 w 2235200"/>
                <a:gd name="connsiteY2" fmla="*/ 1842392 h 2235200"/>
                <a:gd name="connsiteX3" fmla="*/ 1842393 w 2235200"/>
                <a:gd name="connsiteY3" fmla="*/ 1970028 h 2235200"/>
                <a:gd name="connsiteX4" fmla="*/ 1970027 w 2235200"/>
                <a:gd name="connsiteY4" fmla="*/ 393957 h 2235200"/>
                <a:gd name="connsiteX5" fmla="*/ 464442 w 2235200"/>
                <a:gd name="connsiteY5" fmla="*/ 349507 h 2235200"/>
                <a:gd name="connsiteX6" fmla="*/ 1777622 w 2235200"/>
                <a:gd name="connsiteY6" fmla="*/ 354587 h 2235200"/>
                <a:gd name="connsiteX7" fmla="*/ 160277 w 2235200"/>
                <a:gd name="connsiteY7" fmla="*/ 802262 h 2235200"/>
                <a:gd name="connsiteX8" fmla="*/ 464442 w 2235200"/>
                <a:gd name="connsiteY8" fmla="*/ 349507 h 2235200"/>
                <a:gd name="connsiteX9" fmla="*/ 349507 w 2235200"/>
                <a:gd name="connsiteY9" fmla="*/ 1771907 h 2235200"/>
                <a:gd name="connsiteX10" fmla="*/ 116462 w 2235200"/>
                <a:gd name="connsiteY10" fmla="*/ 1001652 h 2235200"/>
                <a:gd name="connsiteX11" fmla="*/ 660657 w 2235200"/>
                <a:gd name="connsiteY11" fmla="*/ 1279782 h 2235200"/>
                <a:gd name="connsiteX12" fmla="*/ 748922 w 2235200"/>
                <a:gd name="connsiteY12" fmla="*/ 1204853 h 2235200"/>
                <a:gd name="connsiteX13" fmla="*/ 197107 w 2235200"/>
                <a:gd name="connsiteY13" fmla="*/ 922912 h 2235200"/>
                <a:gd name="connsiteX14" fmla="*/ 199647 w 2235200"/>
                <a:gd name="connsiteY14" fmla="*/ 904497 h 2235200"/>
                <a:gd name="connsiteX15" fmla="*/ 1767462 w 2235200"/>
                <a:gd name="connsiteY15" fmla="*/ 470157 h 2235200"/>
                <a:gd name="connsiteX16" fmla="*/ 1779527 w 2235200"/>
                <a:gd name="connsiteY16" fmla="*/ 484762 h 2235200"/>
                <a:gd name="connsiteX17" fmla="*/ 775592 w 2235200"/>
                <a:gd name="connsiteY17" fmla="*/ 1338203 h 2235200"/>
                <a:gd name="connsiteX18" fmla="*/ 1072137 w 2235200"/>
                <a:gd name="connsiteY18" fmla="*/ 2125603 h 2235200"/>
                <a:gd name="connsiteX19" fmla="*/ 349507 w 2235200"/>
                <a:gd name="connsiteY19" fmla="*/ 1771907 h 2235200"/>
                <a:gd name="connsiteX20" fmla="*/ 1162943 w 2235200"/>
                <a:gd name="connsiteY20" fmla="*/ 2058928 h 2235200"/>
                <a:gd name="connsiteX21" fmla="*/ 903862 w 2235200"/>
                <a:gd name="connsiteY21" fmla="*/ 1371857 h 2235200"/>
                <a:gd name="connsiteX22" fmla="*/ 1850012 w 2235200"/>
                <a:gd name="connsiteY22" fmla="*/ 567947 h 2235200"/>
                <a:gd name="connsiteX23" fmla="*/ 1862077 w 2235200"/>
                <a:gd name="connsiteY23" fmla="*/ 582552 h 2235200"/>
                <a:gd name="connsiteX24" fmla="*/ 1181357 w 2235200"/>
                <a:gd name="connsiteY24" fmla="*/ 2059562 h 2235200"/>
                <a:gd name="connsiteX25" fmla="*/ 1162943 w 2235200"/>
                <a:gd name="connsiteY25" fmla="*/ 2058928 h 2235200"/>
                <a:gd name="connsiteX26" fmla="*/ 1771907 w 2235200"/>
                <a:gd name="connsiteY26" fmla="*/ 1886842 h 2235200"/>
                <a:gd name="connsiteX27" fmla="*/ 1275972 w 2235200"/>
                <a:gd name="connsiteY27" fmla="*/ 2114173 h 2235200"/>
                <a:gd name="connsiteX28" fmla="*/ 1978282 w 2235200"/>
                <a:gd name="connsiteY28" fmla="*/ 590172 h 2235200"/>
                <a:gd name="connsiteX29" fmla="*/ 1771907 w 2235200"/>
                <a:gd name="connsiteY29" fmla="*/ 1886842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35200" h="2235200">
                  <a:moveTo>
                    <a:pt x="1970027" y="393957"/>
                  </a:moveTo>
                  <a:cubicBezTo>
                    <a:pt x="1569977" y="-76578"/>
                    <a:pt x="864492" y="-133728"/>
                    <a:pt x="393957" y="266322"/>
                  </a:cubicBezTo>
                  <a:cubicBezTo>
                    <a:pt x="-76578" y="666372"/>
                    <a:pt x="-133728" y="1371857"/>
                    <a:pt x="266322" y="1842392"/>
                  </a:cubicBezTo>
                  <a:cubicBezTo>
                    <a:pt x="666372" y="2312928"/>
                    <a:pt x="1371857" y="2370078"/>
                    <a:pt x="1842393" y="1970028"/>
                  </a:cubicBezTo>
                  <a:cubicBezTo>
                    <a:pt x="2312927" y="1569978"/>
                    <a:pt x="2370077" y="864492"/>
                    <a:pt x="1970027" y="393957"/>
                  </a:cubicBezTo>
                  <a:close/>
                  <a:moveTo>
                    <a:pt x="464442" y="349507"/>
                  </a:moveTo>
                  <a:cubicBezTo>
                    <a:pt x="847982" y="23117"/>
                    <a:pt x="1407418" y="34547"/>
                    <a:pt x="1777622" y="354587"/>
                  </a:cubicBezTo>
                  <a:lnTo>
                    <a:pt x="160277" y="802262"/>
                  </a:lnTo>
                  <a:cubicBezTo>
                    <a:pt x="216157" y="631447"/>
                    <a:pt x="318392" y="473967"/>
                    <a:pt x="464442" y="349507"/>
                  </a:cubicBezTo>
                  <a:close/>
                  <a:moveTo>
                    <a:pt x="349507" y="1771907"/>
                  </a:moveTo>
                  <a:cubicBezTo>
                    <a:pt x="160912" y="1550292"/>
                    <a:pt x="85347" y="1270257"/>
                    <a:pt x="116462" y="1001652"/>
                  </a:cubicBezTo>
                  <a:lnTo>
                    <a:pt x="660657" y="1279782"/>
                  </a:lnTo>
                  <a:lnTo>
                    <a:pt x="748922" y="1204853"/>
                  </a:lnTo>
                  <a:lnTo>
                    <a:pt x="197107" y="922912"/>
                  </a:lnTo>
                  <a:cubicBezTo>
                    <a:pt x="198377" y="914022"/>
                    <a:pt x="198377" y="913387"/>
                    <a:pt x="199647" y="904497"/>
                  </a:cubicBezTo>
                  <a:lnTo>
                    <a:pt x="1767462" y="470157"/>
                  </a:lnTo>
                  <a:lnTo>
                    <a:pt x="1779527" y="484762"/>
                  </a:lnTo>
                  <a:lnTo>
                    <a:pt x="775592" y="1338203"/>
                  </a:lnTo>
                  <a:lnTo>
                    <a:pt x="1072137" y="2125603"/>
                  </a:lnTo>
                  <a:cubicBezTo>
                    <a:pt x="802262" y="2113537"/>
                    <a:pt x="537467" y="1993523"/>
                    <a:pt x="349507" y="1771907"/>
                  </a:cubicBezTo>
                  <a:close/>
                  <a:moveTo>
                    <a:pt x="1162943" y="2058928"/>
                  </a:moveTo>
                  <a:lnTo>
                    <a:pt x="903862" y="1371857"/>
                  </a:lnTo>
                  <a:lnTo>
                    <a:pt x="1850012" y="567947"/>
                  </a:lnTo>
                  <a:lnTo>
                    <a:pt x="1862077" y="582552"/>
                  </a:lnTo>
                  <a:lnTo>
                    <a:pt x="1181357" y="2059562"/>
                  </a:lnTo>
                  <a:cubicBezTo>
                    <a:pt x="1172468" y="2058928"/>
                    <a:pt x="1171832" y="2058928"/>
                    <a:pt x="1162943" y="2058928"/>
                  </a:cubicBezTo>
                  <a:close/>
                  <a:moveTo>
                    <a:pt x="1771907" y="1886842"/>
                  </a:moveTo>
                  <a:cubicBezTo>
                    <a:pt x="1625222" y="2011303"/>
                    <a:pt x="1453137" y="2086867"/>
                    <a:pt x="1275972" y="2114173"/>
                  </a:cubicBezTo>
                  <a:lnTo>
                    <a:pt x="1978282" y="590172"/>
                  </a:lnTo>
                  <a:cubicBezTo>
                    <a:pt x="2234187" y="1006732"/>
                    <a:pt x="2155447" y="1561087"/>
                    <a:pt x="1771907" y="1886842"/>
                  </a:cubicBez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71E0EB7-2326-954D-B4D1-5E95756965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E2AEDE41-D336-4D1F-AB5F-8AAF7B265C33}" type="datetime1">
              <a:rPr lang="sv-SE" smtClean="0"/>
              <a:t>2021-04-27</a:t>
            </a:fld>
            <a:endParaRPr lang="sv-SE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2403C5BC-52A7-9E41-AA44-F3818EA6E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AA3940B8-CF9A-6644-AE56-2023036CF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6191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text +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67887952-9F58-441B-8468-DB355939FBC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1036" y="811146"/>
            <a:ext cx="2431668" cy="3411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50" b="1" cap="all" spc="3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HEADLINE</a:t>
            </a:r>
            <a:endParaRPr lang="en-US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DBFA5408-6B9B-43E1-BE54-731A9D3625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83696" y="811145"/>
            <a:ext cx="2410804" cy="32542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50" b="1" cap="all" spc="3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HEADLINE</a:t>
            </a:r>
            <a:endParaRPr lang="en-US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19E15938-2B6C-4278-B494-228309B181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32498" y="4201259"/>
            <a:ext cx="2441070" cy="32542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50" b="1" cap="all" spc="3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HEADLINE</a:t>
            </a:r>
            <a:endParaRPr lang="en-US"/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582FFE67-B10F-4C88-974B-5CE1EB3AE43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528938" y="4201270"/>
            <a:ext cx="2351388" cy="32542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50" b="1" cap="all" spc="3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HEADLINE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06C2A58-2EDD-40D8-AFD7-5FD18C644B7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48000" y="0"/>
            <a:ext cx="3044498" cy="3429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sv-SE" err="1"/>
              <a:t>Click</a:t>
            </a:r>
            <a:r>
              <a:rPr lang="sv-SE"/>
              <a:t> on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an image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9BBAAEA-674E-40DB-BD2B-670EDCC295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37318" y="0"/>
            <a:ext cx="3063147" cy="3429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sv-SE" err="1"/>
              <a:t>Click</a:t>
            </a:r>
            <a:r>
              <a:rPr lang="sv-SE"/>
              <a:t> on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an image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50FE064-13B3-4FF3-A346-8FE81184ED2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" y="3429000"/>
            <a:ext cx="3043002" cy="3435321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sv-SE" err="1"/>
              <a:t>Click</a:t>
            </a:r>
            <a:r>
              <a:rPr lang="sv-SE"/>
              <a:t> on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an image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F5BA1ED9-F0C6-46E2-9497-FCE91E5488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2" y="3429000"/>
            <a:ext cx="3040503" cy="34290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sv-SE" err="1"/>
              <a:t>Click</a:t>
            </a:r>
            <a:r>
              <a:rPr lang="sv-SE"/>
              <a:t> on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an image</a:t>
            </a:r>
            <a:endParaRPr lang="en-GB"/>
          </a:p>
        </p:txBody>
      </p:sp>
      <p:sp>
        <p:nvSpPr>
          <p:cNvPr id="24" name="Platshållare för text 7">
            <a:extLst>
              <a:ext uri="{FF2B5EF4-FFF2-40B4-BE49-F238E27FC236}">
                <a16:creationId xmlns:a16="http://schemas.microsoft.com/office/drawing/2014/main" id="{1EA55394-10BD-904F-A822-C9A3D10EF2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1035" y="1301425"/>
            <a:ext cx="2431669" cy="1352550"/>
          </a:xfrm>
        </p:spPr>
        <p:txBody>
          <a:bodyPr/>
          <a:lstStyle>
            <a:lvl1pPr marL="268288" indent="-260350">
              <a:tabLst/>
              <a:defRPr sz="1200"/>
            </a:lvl1pPr>
            <a:lvl2pPr>
              <a:defRPr sz="1150"/>
            </a:lvl2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25" name="Platshållare för text 7">
            <a:extLst>
              <a:ext uri="{FF2B5EF4-FFF2-40B4-BE49-F238E27FC236}">
                <a16:creationId xmlns:a16="http://schemas.microsoft.com/office/drawing/2014/main" id="{A7ADE6D9-291C-4C49-9F63-6D517A19A1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83696" y="1301425"/>
            <a:ext cx="2410804" cy="1352550"/>
          </a:xfrm>
        </p:spPr>
        <p:txBody>
          <a:bodyPr/>
          <a:lstStyle>
            <a:lvl1pPr marL="268288" indent="-260350">
              <a:tabLst/>
              <a:defRPr sz="1200"/>
            </a:lvl1pPr>
            <a:lvl2pPr>
              <a:defRPr sz="1150"/>
            </a:lvl2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26" name="Platshållare för text 7">
            <a:extLst>
              <a:ext uri="{FF2B5EF4-FFF2-40B4-BE49-F238E27FC236}">
                <a16:creationId xmlns:a16="http://schemas.microsoft.com/office/drawing/2014/main" id="{FA5ABABD-4B68-8848-B399-8A43B300EF1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432498" y="4690825"/>
            <a:ext cx="2431669" cy="1352550"/>
          </a:xfrm>
        </p:spPr>
        <p:txBody>
          <a:bodyPr/>
          <a:lstStyle>
            <a:lvl1pPr marL="268288" indent="-260350">
              <a:tabLst/>
              <a:defRPr sz="1200"/>
            </a:lvl1pPr>
            <a:lvl2pPr>
              <a:defRPr sz="1150"/>
            </a:lvl2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27" name="Platshållare för text 7">
            <a:extLst>
              <a:ext uri="{FF2B5EF4-FFF2-40B4-BE49-F238E27FC236}">
                <a16:creationId xmlns:a16="http://schemas.microsoft.com/office/drawing/2014/main" id="{7A0BBE6A-261F-544F-BBE8-D10A9C33EE6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528938" y="4690825"/>
            <a:ext cx="2410804" cy="1352550"/>
          </a:xfrm>
        </p:spPr>
        <p:txBody>
          <a:bodyPr/>
          <a:lstStyle>
            <a:lvl1pPr marL="268288" indent="-260350">
              <a:tabLst/>
              <a:defRPr sz="1200"/>
            </a:lvl1pPr>
            <a:lvl2pPr>
              <a:defRPr sz="1150"/>
            </a:lvl2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grpSp>
        <p:nvGrpSpPr>
          <p:cNvPr id="18" name="Grupp 17">
            <a:extLst>
              <a:ext uri="{FF2B5EF4-FFF2-40B4-BE49-F238E27FC236}">
                <a16:creationId xmlns:a16="http://schemas.microsoft.com/office/drawing/2014/main" id="{AC5446B1-C26B-5F4C-9655-5CEAB96633B1}"/>
              </a:ext>
            </a:extLst>
          </p:cNvPr>
          <p:cNvGrpSpPr/>
          <p:nvPr userDrawn="1"/>
        </p:nvGrpSpPr>
        <p:grpSpPr>
          <a:xfrm>
            <a:off x="10666502" y="6334963"/>
            <a:ext cx="1232056" cy="349818"/>
            <a:chOff x="2157473" y="2311143"/>
            <a:chExt cx="7872352" cy="2235200"/>
          </a:xfrm>
        </p:grpSpPr>
        <p:sp>
          <p:nvSpPr>
            <p:cNvPr id="19" name="Frihandsfigur 18">
              <a:extLst>
                <a:ext uri="{FF2B5EF4-FFF2-40B4-BE49-F238E27FC236}">
                  <a16:creationId xmlns:a16="http://schemas.microsoft.com/office/drawing/2014/main" id="{488ED3FD-4B18-6641-9CF8-ACCC7C0010EC}"/>
                </a:ext>
              </a:extLst>
            </p:cNvPr>
            <p:cNvSpPr/>
            <p:nvPr/>
          </p:nvSpPr>
          <p:spPr>
            <a:xfrm>
              <a:off x="6510020" y="2878455"/>
              <a:ext cx="857250" cy="1104900"/>
            </a:xfrm>
            <a:custGeom>
              <a:avLst/>
              <a:gdLst>
                <a:gd name="connsiteX0" fmla="*/ 0 w 857250"/>
                <a:gd name="connsiteY0" fmla="*/ 1106170 h 1104900"/>
                <a:gd name="connsiteX1" fmla="*/ 0 w 857250"/>
                <a:gd name="connsiteY1" fmla="*/ 0 h 1104900"/>
                <a:gd name="connsiteX2" fmla="*/ 862330 w 857250"/>
                <a:gd name="connsiteY2" fmla="*/ 0 h 1104900"/>
                <a:gd name="connsiteX3" fmla="*/ 862330 w 857250"/>
                <a:gd name="connsiteY3" fmla="*/ 128270 h 1104900"/>
                <a:gd name="connsiteX4" fmla="*/ 161290 w 857250"/>
                <a:gd name="connsiteY4" fmla="*/ 128270 h 1104900"/>
                <a:gd name="connsiteX5" fmla="*/ 135890 w 857250"/>
                <a:gd name="connsiteY5" fmla="*/ 153670 h 1104900"/>
                <a:gd name="connsiteX6" fmla="*/ 135890 w 857250"/>
                <a:gd name="connsiteY6" fmla="*/ 499110 h 1104900"/>
                <a:gd name="connsiteX7" fmla="*/ 161290 w 857250"/>
                <a:gd name="connsiteY7" fmla="*/ 524510 h 1104900"/>
                <a:gd name="connsiteX8" fmla="*/ 728345 w 857250"/>
                <a:gd name="connsiteY8" fmla="*/ 524510 h 1104900"/>
                <a:gd name="connsiteX9" fmla="*/ 728345 w 857250"/>
                <a:gd name="connsiteY9" fmla="*/ 643255 h 1104900"/>
                <a:gd name="connsiteX10" fmla="*/ 161290 w 857250"/>
                <a:gd name="connsiteY10" fmla="*/ 643255 h 1104900"/>
                <a:gd name="connsiteX11" fmla="*/ 135890 w 857250"/>
                <a:gd name="connsiteY11" fmla="*/ 668655 h 1104900"/>
                <a:gd name="connsiteX12" fmla="*/ 135890 w 857250"/>
                <a:gd name="connsiteY12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7250" h="1104900">
                  <a:moveTo>
                    <a:pt x="0" y="1106170"/>
                  </a:moveTo>
                  <a:lnTo>
                    <a:pt x="0" y="0"/>
                  </a:lnTo>
                  <a:lnTo>
                    <a:pt x="862330" y="0"/>
                  </a:lnTo>
                  <a:lnTo>
                    <a:pt x="862330" y="128270"/>
                  </a:lnTo>
                  <a:lnTo>
                    <a:pt x="161290" y="128270"/>
                  </a:lnTo>
                  <a:lnTo>
                    <a:pt x="135890" y="153670"/>
                  </a:lnTo>
                  <a:lnTo>
                    <a:pt x="135890" y="499110"/>
                  </a:lnTo>
                  <a:lnTo>
                    <a:pt x="161290" y="524510"/>
                  </a:lnTo>
                  <a:lnTo>
                    <a:pt x="728345" y="524510"/>
                  </a:lnTo>
                  <a:lnTo>
                    <a:pt x="728345" y="643255"/>
                  </a:lnTo>
                  <a:lnTo>
                    <a:pt x="161290" y="643255"/>
                  </a:lnTo>
                  <a:lnTo>
                    <a:pt x="135890" y="668655"/>
                  </a:lnTo>
                  <a:lnTo>
                    <a:pt x="13589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0" name="Frihandsfigur 19">
              <a:extLst>
                <a:ext uri="{FF2B5EF4-FFF2-40B4-BE49-F238E27FC236}">
                  <a16:creationId xmlns:a16="http://schemas.microsoft.com/office/drawing/2014/main" id="{09B1BA78-32D9-994F-BE2A-13C95D0DCD18}"/>
                </a:ext>
              </a:extLst>
            </p:cNvPr>
            <p:cNvSpPr/>
            <p:nvPr/>
          </p:nvSpPr>
          <p:spPr>
            <a:xfrm>
              <a:off x="5033645" y="2878455"/>
              <a:ext cx="1149350" cy="1104900"/>
            </a:xfrm>
            <a:custGeom>
              <a:avLst/>
              <a:gdLst>
                <a:gd name="connsiteX0" fmla="*/ 1001395 w 1149350"/>
                <a:gd name="connsiteY0" fmla="*/ 1106170 h 1104900"/>
                <a:gd name="connsiteX1" fmla="*/ 854710 w 1149350"/>
                <a:gd name="connsiteY1" fmla="*/ 774065 h 1104900"/>
                <a:gd name="connsiteX2" fmla="*/ 417830 w 1149350"/>
                <a:gd name="connsiteY2" fmla="*/ 774065 h 1104900"/>
                <a:gd name="connsiteX3" fmla="*/ 470535 w 1149350"/>
                <a:gd name="connsiteY3" fmla="*/ 655320 h 1104900"/>
                <a:gd name="connsiteX4" fmla="*/ 802640 w 1149350"/>
                <a:gd name="connsiteY4" fmla="*/ 655320 h 1104900"/>
                <a:gd name="connsiteX5" fmla="*/ 588645 w 1149350"/>
                <a:gd name="connsiteY5" fmla="*/ 182880 h 1104900"/>
                <a:gd name="connsiteX6" fmla="*/ 551180 w 1149350"/>
                <a:gd name="connsiteY6" fmla="*/ 182880 h 1104900"/>
                <a:gd name="connsiteX7" fmla="*/ 139700 w 1149350"/>
                <a:gd name="connsiteY7" fmla="*/ 1106170 h 1104900"/>
                <a:gd name="connsiteX8" fmla="*/ 0 w 1149350"/>
                <a:gd name="connsiteY8" fmla="*/ 1106170 h 1104900"/>
                <a:gd name="connsiteX9" fmla="*/ 509270 w 1149350"/>
                <a:gd name="connsiteY9" fmla="*/ 0 h 1104900"/>
                <a:gd name="connsiteX10" fmla="*/ 640715 w 1149350"/>
                <a:gd name="connsiteY10" fmla="*/ 0 h 1104900"/>
                <a:gd name="connsiteX11" fmla="*/ 1149350 w 1149350"/>
                <a:gd name="connsiteY1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9350" h="1104900">
                  <a:moveTo>
                    <a:pt x="1001395" y="1106170"/>
                  </a:moveTo>
                  <a:lnTo>
                    <a:pt x="854710" y="774065"/>
                  </a:lnTo>
                  <a:lnTo>
                    <a:pt x="417830" y="774065"/>
                  </a:lnTo>
                  <a:lnTo>
                    <a:pt x="470535" y="655320"/>
                  </a:lnTo>
                  <a:lnTo>
                    <a:pt x="802640" y="655320"/>
                  </a:lnTo>
                  <a:lnTo>
                    <a:pt x="588645" y="182880"/>
                  </a:lnTo>
                  <a:lnTo>
                    <a:pt x="551180" y="182880"/>
                  </a:lnTo>
                  <a:lnTo>
                    <a:pt x="139700" y="1106170"/>
                  </a:lnTo>
                  <a:lnTo>
                    <a:pt x="0" y="1106170"/>
                  </a:lnTo>
                  <a:lnTo>
                    <a:pt x="509270" y="0"/>
                  </a:lnTo>
                  <a:lnTo>
                    <a:pt x="640715" y="0"/>
                  </a:lnTo>
                  <a:lnTo>
                    <a:pt x="114935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2" name="Frihandsfigur 21">
              <a:extLst>
                <a:ext uri="{FF2B5EF4-FFF2-40B4-BE49-F238E27FC236}">
                  <a16:creationId xmlns:a16="http://schemas.microsoft.com/office/drawing/2014/main" id="{F8EAC516-A43F-B940-B262-19B078EAC2A0}"/>
                </a:ext>
              </a:extLst>
            </p:cNvPr>
            <p:cNvSpPr/>
            <p:nvPr/>
          </p:nvSpPr>
          <p:spPr>
            <a:xfrm>
              <a:off x="7737475" y="2878455"/>
              <a:ext cx="1028700" cy="1104900"/>
            </a:xfrm>
            <a:custGeom>
              <a:avLst/>
              <a:gdLst>
                <a:gd name="connsiteX0" fmla="*/ 875665 w 1028700"/>
                <a:gd name="connsiteY0" fmla="*/ 1106170 h 1104900"/>
                <a:gd name="connsiteX1" fmla="*/ 559435 w 1028700"/>
                <a:gd name="connsiteY1" fmla="*/ 643890 h 1104900"/>
                <a:gd name="connsiteX2" fmla="*/ 254000 w 1028700"/>
                <a:gd name="connsiteY2" fmla="*/ 643890 h 1104900"/>
                <a:gd name="connsiteX3" fmla="*/ 254000 w 1028700"/>
                <a:gd name="connsiteY3" fmla="*/ 525145 h 1104900"/>
                <a:gd name="connsiteX4" fmla="*/ 640715 w 1028700"/>
                <a:gd name="connsiteY4" fmla="*/ 525145 h 1104900"/>
                <a:gd name="connsiteX5" fmla="*/ 858520 w 1028700"/>
                <a:gd name="connsiteY5" fmla="*/ 321310 h 1104900"/>
                <a:gd name="connsiteX6" fmla="*/ 804545 w 1028700"/>
                <a:gd name="connsiteY6" fmla="*/ 188595 h 1104900"/>
                <a:gd name="connsiteX7" fmla="*/ 603885 w 1028700"/>
                <a:gd name="connsiteY7" fmla="*/ 118745 h 1104900"/>
                <a:gd name="connsiteX8" fmla="*/ 161290 w 1028700"/>
                <a:gd name="connsiteY8" fmla="*/ 118745 h 1104900"/>
                <a:gd name="connsiteX9" fmla="*/ 135890 w 1028700"/>
                <a:gd name="connsiteY9" fmla="*/ 144145 h 1104900"/>
                <a:gd name="connsiteX10" fmla="*/ 135890 w 1028700"/>
                <a:gd name="connsiteY10" fmla="*/ 1106170 h 1104900"/>
                <a:gd name="connsiteX11" fmla="*/ 0 w 1028700"/>
                <a:gd name="connsiteY11" fmla="*/ 1106170 h 1104900"/>
                <a:gd name="connsiteX12" fmla="*/ 0 w 1028700"/>
                <a:gd name="connsiteY12" fmla="*/ 0 h 1104900"/>
                <a:gd name="connsiteX13" fmla="*/ 603885 w 1028700"/>
                <a:gd name="connsiteY13" fmla="*/ 0 h 1104900"/>
                <a:gd name="connsiteX14" fmla="*/ 909955 w 1028700"/>
                <a:gd name="connsiteY14" fmla="*/ 109855 h 1104900"/>
                <a:gd name="connsiteX15" fmla="*/ 993140 w 1028700"/>
                <a:gd name="connsiteY15" fmla="*/ 322580 h 1104900"/>
                <a:gd name="connsiteX16" fmla="*/ 739775 w 1028700"/>
                <a:gd name="connsiteY16" fmla="*/ 625475 h 1104900"/>
                <a:gd name="connsiteX17" fmla="*/ 710565 w 1028700"/>
                <a:gd name="connsiteY17" fmla="*/ 632460 h 1104900"/>
                <a:gd name="connsiteX18" fmla="*/ 701675 w 1028700"/>
                <a:gd name="connsiteY18" fmla="*/ 634365 h 1104900"/>
                <a:gd name="connsiteX19" fmla="*/ 1030605 w 1028700"/>
                <a:gd name="connsiteY19" fmla="*/ 1106170 h 1104900"/>
                <a:gd name="connsiteX20" fmla="*/ 875665 w 1028700"/>
                <a:gd name="connsiteY20" fmla="*/ 1106170 h 1104900"/>
                <a:gd name="connsiteX21" fmla="*/ 875665 w 1028700"/>
                <a:gd name="connsiteY2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700" h="1104900">
                  <a:moveTo>
                    <a:pt x="875665" y="1106170"/>
                  </a:moveTo>
                  <a:lnTo>
                    <a:pt x="559435" y="643890"/>
                  </a:lnTo>
                  <a:lnTo>
                    <a:pt x="254000" y="643890"/>
                  </a:lnTo>
                  <a:lnTo>
                    <a:pt x="254000" y="525145"/>
                  </a:lnTo>
                  <a:lnTo>
                    <a:pt x="640715" y="525145"/>
                  </a:lnTo>
                  <a:cubicBezTo>
                    <a:pt x="762635" y="525145"/>
                    <a:pt x="858520" y="435610"/>
                    <a:pt x="858520" y="321310"/>
                  </a:cubicBezTo>
                  <a:cubicBezTo>
                    <a:pt x="858520" y="272415"/>
                    <a:pt x="839470" y="225425"/>
                    <a:pt x="804545" y="188595"/>
                  </a:cubicBezTo>
                  <a:cubicBezTo>
                    <a:pt x="742950" y="127000"/>
                    <a:pt x="668655" y="118745"/>
                    <a:pt x="603885" y="118745"/>
                  </a:cubicBezTo>
                  <a:lnTo>
                    <a:pt x="161290" y="118745"/>
                  </a:lnTo>
                  <a:lnTo>
                    <a:pt x="135890" y="144145"/>
                  </a:lnTo>
                  <a:lnTo>
                    <a:pt x="135890" y="1106170"/>
                  </a:lnTo>
                  <a:lnTo>
                    <a:pt x="0" y="1106170"/>
                  </a:lnTo>
                  <a:lnTo>
                    <a:pt x="0" y="0"/>
                  </a:lnTo>
                  <a:lnTo>
                    <a:pt x="603885" y="0"/>
                  </a:lnTo>
                  <a:cubicBezTo>
                    <a:pt x="739140" y="0"/>
                    <a:pt x="839470" y="36195"/>
                    <a:pt x="909955" y="109855"/>
                  </a:cubicBezTo>
                  <a:cubicBezTo>
                    <a:pt x="964565" y="167640"/>
                    <a:pt x="993140" y="241300"/>
                    <a:pt x="993140" y="322580"/>
                  </a:cubicBezTo>
                  <a:cubicBezTo>
                    <a:pt x="993140" y="466725"/>
                    <a:pt x="895985" y="582930"/>
                    <a:pt x="739775" y="625475"/>
                  </a:cubicBezTo>
                  <a:cubicBezTo>
                    <a:pt x="735965" y="626745"/>
                    <a:pt x="726440" y="629285"/>
                    <a:pt x="710565" y="632460"/>
                  </a:cubicBezTo>
                  <a:lnTo>
                    <a:pt x="701675" y="634365"/>
                  </a:lnTo>
                  <a:lnTo>
                    <a:pt x="1030605" y="1106170"/>
                  </a:lnTo>
                  <a:lnTo>
                    <a:pt x="875665" y="1106170"/>
                  </a:lnTo>
                  <a:lnTo>
                    <a:pt x="875665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3" name="Frihandsfigur 22">
              <a:extLst>
                <a:ext uri="{FF2B5EF4-FFF2-40B4-BE49-F238E27FC236}">
                  <a16:creationId xmlns:a16="http://schemas.microsoft.com/office/drawing/2014/main" id="{8CAE8640-8C64-DB46-A6AD-5C1E3C41725A}"/>
                </a:ext>
              </a:extLst>
            </p:cNvPr>
            <p:cNvSpPr/>
            <p:nvPr/>
          </p:nvSpPr>
          <p:spPr>
            <a:xfrm>
              <a:off x="8982075" y="2878455"/>
              <a:ext cx="1047750" cy="1104900"/>
            </a:xfrm>
            <a:custGeom>
              <a:avLst/>
              <a:gdLst>
                <a:gd name="connsiteX0" fmla="*/ 459105 w 1047750"/>
                <a:gd name="connsiteY0" fmla="*/ 1106170 h 1104900"/>
                <a:gd name="connsiteX1" fmla="*/ 459105 w 1047750"/>
                <a:gd name="connsiteY1" fmla="*/ 654050 h 1104900"/>
                <a:gd name="connsiteX2" fmla="*/ 0 w 1047750"/>
                <a:gd name="connsiteY2" fmla="*/ 0 h 1104900"/>
                <a:gd name="connsiteX3" fmla="*/ 155575 w 1047750"/>
                <a:gd name="connsiteY3" fmla="*/ 0 h 1104900"/>
                <a:gd name="connsiteX4" fmla="*/ 511810 w 1047750"/>
                <a:gd name="connsiteY4" fmla="*/ 512445 h 1104900"/>
                <a:gd name="connsiteX5" fmla="*/ 542925 w 1047750"/>
                <a:gd name="connsiteY5" fmla="*/ 512445 h 1104900"/>
                <a:gd name="connsiteX6" fmla="*/ 897890 w 1047750"/>
                <a:gd name="connsiteY6" fmla="*/ 0 h 1104900"/>
                <a:gd name="connsiteX7" fmla="*/ 1053465 w 1047750"/>
                <a:gd name="connsiteY7" fmla="*/ 0 h 1104900"/>
                <a:gd name="connsiteX8" fmla="*/ 594360 w 1047750"/>
                <a:gd name="connsiteY8" fmla="*/ 654050 h 1104900"/>
                <a:gd name="connsiteX9" fmla="*/ 594360 w 1047750"/>
                <a:gd name="connsiteY9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7750" h="1104900">
                  <a:moveTo>
                    <a:pt x="459105" y="1106170"/>
                  </a:moveTo>
                  <a:lnTo>
                    <a:pt x="459105" y="654050"/>
                  </a:lnTo>
                  <a:lnTo>
                    <a:pt x="0" y="0"/>
                  </a:lnTo>
                  <a:lnTo>
                    <a:pt x="155575" y="0"/>
                  </a:lnTo>
                  <a:lnTo>
                    <a:pt x="511810" y="512445"/>
                  </a:lnTo>
                  <a:lnTo>
                    <a:pt x="542925" y="512445"/>
                  </a:lnTo>
                  <a:lnTo>
                    <a:pt x="897890" y="0"/>
                  </a:lnTo>
                  <a:lnTo>
                    <a:pt x="1053465" y="0"/>
                  </a:lnTo>
                  <a:lnTo>
                    <a:pt x="594360" y="654050"/>
                  </a:lnTo>
                  <a:lnTo>
                    <a:pt x="59436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9" name="Frihandsfigur 28">
              <a:extLst>
                <a:ext uri="{FF2B5EF4-FFF2-40B4-BE49-F238E27FC236}">
                  <a16:creationId xmlns:a16="http://schemas.microsoft.com/office/drawing/2014/main" id="{AB923AE0-9C4A-A64C-BB8E-66D04F228690}"/>
                </a:ext>
              </a:extLst>
            </p:cNvPr>
            <p:cNvSpPr/>
            <p:nvPr/>
          </p:nvSpPr>
          <p:spPr>
            <a:xfrm>
              <a:off x="2157473" y="2311143"/>
              <a:ext cx="2235200" cy="2235200"/>
            </a:xfrm>
            <a:custGeom>
              <a:avLst/>
              <a:gdLst>
                <a:gd name="connsiteX0" fmla="*/ 1970027 w 2235200"/>
                <a:gd name="connsiteY0" fmla="*/ 393957 h 2235200"/>
                <a:gd name="connsiteX1" fmla="*/ 393957 w 2235200"/>
                <a:gd name="connsiteY1" fmla="*/ 266322 h 2235200"/>
                <a:gd name="connsiteX2" fmla="*/ 266322 w 2235200"/>
                <a:gd name="connsiteY2" fmla="*/ 1842392 h 2235200"/>
                <a:gd name="connsiteX3" fmla="*/ 1842393 w 2235200"/>
                <a:gd name="connsiteY3" fmla="*/ 1970028 h 2235200"/>
                <a:gd name="connsiteX4" fmla="*/ 1970027 w 2235200"/>
                <a:gd name="connsiteY4" fmla="*/ 393957 h 2235200"/>
                <a:gd name="connsiteX5" fmla="*/ 464442 w 2235200"/>
                <a:gd name="connsiteY5" fmla="*/ 349507 h 2235200"/>
                <a:gd name="connsiteX6" fmla="*/ 1777622 w 2235200"/>
                <a:gd name="connsiteY6" fmla="*/ 354587 h 2235200"/>
                <a:gd name="connsiteX7" fmla="*/ 160277 w 2235200"/>
                <a:gd name="connsiteY7" fmla="*/ 802262 h 2235200"/>
                <a:gd name="connsiteX8" fmla="*/ 464442 w 2235200"/>
                <a:gd name="connsiteY8" fmla="*/ 349507 h 2235200"/>
                <a:gd name="connsiteX9" fmla="*/ 349507 w 2235200"/>
                <a:gd name="connsiteY9" fmla="*/ 1771907 h 2235200"/>
                <a:gd name="connsiteX10" fmla="*/ 116462 w 2235200"/>
                <a:gd name="connsiteY10" fmla="*/ 1001652 h 2235200"/>
                <a:gd name="connsiteX11" fmla="*/ 660657 w 2235200"/>
                <a:gd name="connsiteY11" fmla="*/ 1279782 h 2235200"/>
                <a:gd name="connsiteX12" fmla="*/ 748922 w 2235200"/>
                <a:gd name="connsiteY12" fmla="*/ 1204853 h 2235200"/>
                <a:gd name="connsiteX13" fmla="*/ 197107 w 2235200"/>
                <a:gd name="connsiteY13" fmla="*/ 922912 h 2235200"/>
                <a:gd name="connsiteX14" fmla="*/ 199647 w 2235200"/>
                <a:gd name="connsiteY14" fmla="*/ 904497 h 2235200"/>
                <a:gd name="connsiteX15" fmla="*/ 1767462 w 2235200"/>
                <a:gd name="connsiteY15" fmla="*/ 470157 h 2235200"/>
                <a:gd name="connsiteX16" fmla="*/ 1779527 w 2235200"/>
                <a:gd name="connsiteY16" fmla="*/ 484762 h 2235200"/>
                <a:gd name="connsiteX17" fmla="*/ 775592 w 2235200"/>
                <a:gd name="connsiteY17" fmla="*/ 1338203 h 2235200"/>
                <a:gd name="connsiteX18" fmla="*/ 1072137 w 2235200"/>
                <a:gd name="connsiteY18" fmla="*/ 2125603 h 2235200"/>
                <a:gd name="connsiteX19" fmla="*/ 349507 w 2235200"/>
                <a:gd name="connsiteY19" fmla="*/ 1771907 h 2235200"/>
                <a:gd name="connsiteX20" fmla="*/ 1162943 w 2235200"/>
                <a:gd name="connsiteY20" fmla="*/ 2058928 h 2235200"/>
                <a:gd name="connsiteX21" fmla="*/ 903862 w 2235200"/>
                <a:gd name="connsiteY21" fmla="*/ 1371857 h 2235200"/>
                <a:gd name="connsiteX22" fmla="*/ 1850012 w 2235200"/>
                <a:gd name="connsiteY22" fmla="*/ 567947 h 2235200"/>
                <a:gd name="connsiteX23" fmla="*/ 1862077 w 2235200"/>
                <a:gd name="connsiteY23" fmla="*/ 582552 h 2235200"/>
                <a:gd name="connsiteX24" fmla="*/ 1181357 w 2235200"/>
                <a:gd name="connsiteY24" fmla="*/ 2059562 h 2235200"/>
                <a:gd name="connsiteX25" fmla="*/ 1162943 w 2235200"/>
                <a:gd name="connsiteY25" fmla="*/ 2058928 h 2235200"/>
                <a:gd name="connsiteX26" fmla="*/ 1771907 w 2235200"/>
                <a:gd name="connsiteY26" fmla="*/ 1886842 h 2235200"/>
                <a:gd name="connsiteX27" fmla="*/ 1275972 w 2235200"/>
                <a:gd name="connsiteY27" fmla="*/ 2114173 h 2235200"/>
                <a:gd name="connsiteX28" fmla="*/ 1978282 w 2235200"/>
                <a:gd name="connsiteY28" fmla="*/ 590172 h 2235200"/>
                <a:gd name="connsiteX29" fmla="*/ 1771907 w 2235200"/>
                <a:gd name="connsiteY29" fmla="*/ 1886842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35200" h="2235200">
                  <a:moveTo>
                    <a:pt x="1970027" y="393957"/>
                  </a:moveTo>
                  <a:cubicBezTo>
                    <a:pt x="1569977" y="-76578"/>
                    <a:pt x="864492" y="-133728"/>
                    <a:pt x="393957" y="266322"/>
                  </a:cubicBezTo>
                  <a:cubicBezTo>
                    <a:pt x="-76578" y="666372"/>
                    <a:pt x="-133728" y="1371857"/>
                    <a:pt x="266322" y="1842392"/>
                  </a:cubicBezTo>
                  <a:cubicBezTo>
                    <a:pt x="666372" y="2312928"/>
                    <a:pt x="1371857" y="2370078"/>
                    <a:pt x="1842393" y="1970028"/>
                  </a:cubicBezTo>
                  <a:cubicBezTo>
                    <a:pt x="2312927" y="1569978"/>
                    <a:pt x="2370077" y="864492"/>
                    <a:pt x="1970027" y="393957"/>
                  </a:cubicBezTo>
                  <a:close/>
                  <a:moveTo>
                    <a:pt x="464442" y="349507"/>
                  </a:moveTo>
                  <a:cubicBezTo>
                    <a:pt x="847982" y="23117"/>
                    <a:pt x="1407418" y="34547"/>
                    <a:pt x="1777622" y="354587"/>
                  </a:cubicBezTo>
                  <a:lnTo>
                    <a:pt x="160277" y="802262"/>
                  </a:lnTo>
                  <a:cubicBezTo>
                    <a:pt x="216157" y="631447"/>
                    <a:pt x="318392" y="473967"/>
                    <a:pt x="464442" y="349507"/>
                  </a:cubicBezTo>
                  <a:close/>
                  <a:moveTo>
                    <a:pt x="349507" y="1771907"/>
                  </a:moveTo>
                  <a:cubicBezTo>
                    <a:pt x="160912" y="1550292"/>
                    <a:pt x="85347" y="1270257"/>
                    <a:pt x="116462" y="1001652"/>
                  </a:cubicBezTo>
                  <a:lnTo>
                    <a:pt x="660657" y="1279782"/>
                  </a:lnTo>
                  <a:lnTo>
                    <a:pt x="748922" y="1204853"/>
                  </a:lnTo>
                  <a:lnTo>
                    <a:pt x="197107" y="922912"/>
                  </a:lnTo>
                  <a:cubicBezTo>
                    <a:pt x="198377" y="914022"/>
                    <a:pt x="198377" y="913387"/>
                    <a:pt x="199647" y="904497"/>
                  </a:cubicBezTo>
                  <a:lnTo>
                    <a:pt x="1767462" y="470157"/>
                  </a:lnTo>
                  <a:lnTo>
                    <a:pt x="1779527" y="484762"/>
                  </a:lnTo>
                  <a:lnTo>
                    <a:pt x="775592" y="1338203"/>
                  </a:lnTo>
                  <a:lnTo>
                    <a:pt x="1072137" y="2125603"/>
                  </a:lnTo>
                  <a:cubicBezTo>
                    <a:pt x="802262" y="2113537"/>
                    <a:pt x="537467" y="1993523"/>
                    <a:pt x="349507" y="1771907"/>
                  </a:cubicBezTo>
                  <a:close/>
                  <a:moveTo>
                    <a:pt x="1162943" y="2058928"/>
                  </a:moveTo>
                  <a:lnTo>
                    <a:pt x="903862" y="1371857"/>
                  </a:lnTo>
                  <a:lnTo>
                    <a:pt x="1850012" y="567947"/>
                  </a:lnTo>
                  <a:lnTo>
                    <a:pt x="1862077" y="582552"/>
                  </a:lnTo>
                  <a:lnTo>
                    <a:pt x="1181357" y="2059562"/>
                  </a:lnTo>
                  <a:cubicBezTo>
                    <a:pt x="1172468" y="2058928"/>
                    <a:pt x="1171832" y="2058928"/>
                    <a:pt x="1162943" y="2058928"/>
                  </a:cubicBezTo>
                  <a:close/>
                  <a:moveTo>
                    <a:pt x="1771907" y="1886842"/>
                  </a:moveTo>
                  <a:cubicBezTo>
                    <a:pt x="1625222" y="2011303"/>
                    <a:pt x="1453137" y="2086867"/>
                    <a:pt x="1275972" y="2114173"/>
                  </a:cubicBezTo>
                  <a:lnTo>
                    <a:pt x="1978282" y="590172"/>
                  </a:lnTo>
                  <a:cubicBezTo>
                    <a:pt x="2234187" y="1006732"/>
                    <a:pt x="2155447" y="1561087"/>
                    <a:pt x="1771907" y="1886842"/>
                  </a:cubicBez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CF71E361-461E-7240-8619-093A4D836B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4CFB107B-684B-4DA9-B342-70B38810E1BA}" type="datetime1">
              <a:rPr lang="sv-SE" smtClean="0"/>
              <a:t>2021-04-27</a:t>
            </a:fld>
            <a:endParaRPr lang="sv-SE"/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BBE7A37B-6A2A-704D-90A0-4047E94303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529F1A8E-A2D1-B342-AD83-88675D3A1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03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text &amp;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50AADD0D-3A79-164E-A242-EA9E0D0A41F5}"/>
              </a:ext>
            </a:extLst>
          </p:cNvPr>
          <p:cNvSpPr/>
          <p:nvPr userDrawn="1"/>
        </p:nvSpPr>
        <p:spPr>
          <a:xfrm>
            <a:off x="0" y="-2"/>
            <a:ext cx="6096000" cy="6858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38378-7150-4F99-B8AA-9CBA7E7FEC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958738"/>
            <a:ext cx="5076788" cy="1081088"/>
          </a:xfrm>
          <a:prstGeom prst="rect">
            <a:avLst/>
          </a:prstGeo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two</a:t>
            </a:r>
            <a:r>
              <a:rPr lang="sv-SE"/>
              <a:t> </a:t>
            </a:r>
            <a:r>
              <a:rPr lang="sv-SE" err="1"/>
              <a:t>line</a:t>
            </a:r>
            <a:r>
              <a:rPr lang="sv-SE"/>
              <a:t> </a:t>
            </a:r>
            <a:r>
              <a:rPr lang="sv-SE" err="1"/>
              <a:t>headline</a:t>
            </a:r>
            <a:endParaRPr lang="en-GB"/>
          </a:p>
        </p:txBody>
      </p:sp>
      <p:sp>
        <p:nvSpPr>
          <p:cNvPr id="17" name="textruta 5">
            <a:extLst>
              <a:ext uri="{FF2B5EF4-FFF2-40B4-BE49-F238E27FC236}">
                <a16:creationId xmlns:a16="http://schemas.microsoft.com/office/drawing/2014/main" id="{314970A9-1CFC-9E46-99B5-9652D5289230}"/>
              </a:ext>
            </a:extLst>
          </p:cNvPr>
          <p:cNvSpPr txBox="1"/>
          <p:nvPr userDrawn="1"/>
        </p:nvSpPr>
        <p:spPr>
          <a:xfrm>
            <a:off x="2003086" y="-371413"/>
            <a:ext cx="8185829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need to change the color of the logo, right click outside work area, choose Format Background from context menu and choose Solid fill – Black or White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9CBDFB9F-77E1-B448-9EED-102A2BAEEB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175" y="2533650"/>
            <a:ext cx="5078413" cy="3556000"/>
          </a:xfr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26" name="Platshållare för bild 25">
            <a:extLst>
              <a:ext uri="{FF2B5EF4-FFF2-40B4-BE49-F238E27FC236}">
                <a16:creationId xmlns:a16="http://schemas.microsoft.com/office/drawing/2014/main" id="{50A2B638-9452-9745-BCB5-56DF9796106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3562" y="2"/>
            <a:ext cx="6098438" cy="6857999"/>
          </a:xfrm>
          <a:custGeom>
            <a:avLst/>
            <a:gdLst>
              <a:gd name="connsiteX0" fmla="*/ 4882549 w 6098438"/>
              <a:gd name="connsiteY0" fmla="*/ 6427327 h 6857999"/>
              <a:gd name="connsiteX1" fmla="*/ 4850251 w 6098438"/>
              <a:gd name="connsiteY1" fmla="*/ 6630261 h 6857999"/>
              <a:gd name="connsiteX2" fmla="*/ 4772635 w 6098438"/>
              <a:gd name="connsiteY2" fmla="*/ 6665839 h 6857999"/>
              <a:gd name="connsiteX3" fmla="*/ 4862474 w 6098438"/>
              <a:gd name="connsiteY3" fmla="*/ 6423848 h 6857999"/>
              <a:gd name="connsiteX4" fmla="*/ 4864363 w 6098438"/>
              <a:gd name="connsiteY4" fmla="*/ 6426134 h 6857999"/>
              <a:gd name="connsiteX5" fmla="*/ 4757827 w 6098438"/>
              <a:gd name="connsiteY5" fmla="*/ 6657292 h 6857999"/>
              <a:gd name="connsiteX6" fmla="*/ 4754945 w 6098438"/>
              <a:gd name="connsiteY6" fmla="*/ 6657193 h 6857999"/>
              <a:gd name="connsiteX7" fmla="*/ 4714398 w 6098438"/>
              <a:gd name="connsiteY7" fmla="*/ 6549664 h 6857999"/>
              <a:gd name="connsiteX8" fmla="*/ 5641019 w 6098438"/>
              <a:gd name="connsiteY8" fmla="*/ 6423749 h 6857999"/>
              <a:gd name="connsiteX9" fmla="*/ 5712871 w 6098438"/>
              <a:gd name="connsiteY9" fmla="*/ 6526111 h 6857999"/>
              <a:gd name="connsiteX10" fmla="*/ 5712871 w 6098438"/>
              <a:gd name="connsiteY10" fmla="*/ 6596869 h 6857999"/>
              <a:gd name="connsiteX11" fmla="*/ 5734039 w 6098438"/>
              <a:gd name="connsiteY11" fmla="*/ 6596869 h 6857999"/>
              <a:gd name="connsiteX12" fmla="*/ 5734039 w 6098438"/>
              <a:gd name="connsiteY12" fmla="*/ 6526111 h 6857999"/>
              <a:gd name="connsiteX13" fmla="*/ 5805890 w 6098438"/>
              <a:gd name="connsiteY13" fmla="*/ 6423749 h 6857999"/>
              <a:gd name="connsiteX14" fmla="*/ 5781542 w 6098438"/>
              <a:gd name="connsiteY14" fmla="*/ 6423749 h 6857999"/>
              <a:gd name="connsiteX15" fmla="*/ 5725989 w 6098438"/>
              <a:gd name="connsiteY15" fmla="*/ 6503949 h 6857999"/>
              <a:gd name="connsiteX16" fmla="*/ 5721119 w 6098438"/>
              <a:gd name="connsiteY16" fmla="*/ 6503949 h 6857999"/>
              <a:gd name="connsiteX17" fmla="*/ 5665367 w 6098438"/>
              <a:gd name="connsiteY17" fmla="*/ 6423749 h 6857999"/>
              <a:gd name="connsiteX18" fmla="*/ 5446234 w 6098438"/>
              <a:gd name="connsiteY18" fmla="*/ 6423749 h 6857999"/>
              <a:gd name="connsiteX19" fmla="*/ 5446234 w 6098438"/>
              <a:gd name="connsiteY19" fmla="*/ 6596869 h 6857999"/>
              <a:gd name="connsiteX20" fmla="*/ 5467501 w 6098438"/>
              <a:gd name="connsiteY20" fmla="*/ 6596869 h 6857999"/>
              <a:gd name="connsiteX21" fmla="*/ 5467501 w 6098438"/>
              <a:gd name="connsiteY21" fmla="*/ 6446308 h 6857999"/>
              <a:gd name="connsiteX22" fmla="*/ 5471477 w 6098438"/>
              <a:gd name="connsiteY22" fmla="*/ 6442333 h 6857999"/>
              <a:gd name="connsiteX23" fmla="*/ 5540745 w 6098438"/>
              <a:gd name="connsiteY23" fmla="*/ 6442333 h 6857999"/>
              <a:gd name="connsiteX24" fmla="*/ 5572149 w 6098438"/>
              <a:gd name="connsiteY24" fmla="*/ 6453265 h 6857999"/>
              <a:gd name="connsiteX25" fmla="*/ 5580596 w 6098438"/>
              <a:gd name="connsiteY25" fmla="*/ 6474035 h 6857999"/>
              <a:gd name="connsiteX26" fmla="*/ 5546509 w 6098438"/>
              <a:gd name="connsiteY26" fmla="*/ 6505936 h 6857999"/>
              <a:gd name="connsiteX27" fmla="*/ 5485986 w 6098438"/>
              <a:gd name="connsiteY27" fmla="*/ 6505936 h 6857999"/>
              <a:gd name="connsiteX28" fmla="*/ 5485986 w 6098438"/>
              <a:gd name="connsiteY28" fmla="*/ 6524520 h 6857999"/>
              <a:gd name="connsiteX29" fmla="*/ 5533788 w 6098438"/>
              <a:gd name="connsiteY29" fmla="*/ 6524520 h 6857999"/>
              <a:gd name="connsiteX30" fmla="*/ 5583279 w 6098438"/>
              <a:gd name="connsiteY30" fmla="*/ 6596869 h 6857999"/>
              <a:gd name="connsiteX31" fmla="*/ 5607528 w 6098438"/>
              <a:gd name="connsiteY31" fmla="*/ 6596869 h 6857999"/>
              <a:gd name="connsiteX32" fmla="*/ 5556049 w 6098438"/>
              <a:gd name="connsiteY32" fmla="*/ 6523030 h 6857999"/>
              <a:gd name="connsiteX33" fmla="*/ 5557440 w 6098438"/>
              <a:gd name="connsiteY33" fmla="*/ 6522732 h 6857999"/>
              <a:gd name="connsiteX34" fmla="*/ 5562012 w 6098438"/>
              <a:gd name="connsiteY34" fmla="*/ 6521638 h 6857999"/>
              <a:gd name="connsiteX35" fmla="*/ 5601665 w 6098438"/>
              <a:gd name="connsiteY35" fmla="*/ 6474234 h 6857999"/>
              <a:gd name="connsiteX36" fmla="*/ 5588646 w 6098438"/>
              <a:gd name="connsiteY36" fmla="*/ 6440942 h 6857999"/>
              <a:gd name="connsiteX37" fmla="*/ 5540745 w 6098438"/>
              <a:gd name="connsiteY37" fmla="*/ 6423749 h 6857999"/>
              <a:gd name="connsiteX38" fmla="*/ 5254132 w 6098438"/>
              <a:gd name="connsiteY38" fmla="*/ 6423749 h 6857999"/>
              <a:gd name="connsiteX39" fmla="*/ 5254132 w 6098438"/>
              <a:gd name="connsiteY39" fmla="*/ 6596869 h 6857999"/>
              <a:gd name="connsiteX40" fmla="*/ 5275399 w 6098438"/>
              <a:gd name="connsiteY40" fmla="*/ 6596869 h 6857999"/>
              <a:gd name="connsiteX41" fmla="*/ 5275399 w 6098438"/>
              <a:gd name="connsiteY41" fmla="*/ 6528396 h 6857999"/>
              <a:gd name="connsiteX42" fmla="*/ 5279375 w 6098438"/>
              <a:gd name="connsiteY42" fmla="*/ 6524421 h 6857999"/>
              <a:gd name="connsiteX43" fmla="*/ 5368121 w 6098438"/>
              <a:gd name="connsiteY43" fmla="*/ 6524421 h 6857999"/>
              <a:gd name="connsiteX44" fmla="*/ 5368121 w 6098438"/>
              <a:gd name="connsiteY44" fmla="*/ 6505837 h 6857999"/>
              <a:gd name="connsiteX45" fmla="*/ 5279375 w 6098438"/>
              <a:gd name="connsiteY45" fmla="*/ 6505837 h 6857999"/>
              <a:gd name="connsiteX46" fmla="*/ 5275399 w 6098438"/>
              <a:gd name="connsiteY46" fmla="*/ 6501862 h 6857999"/>
              <a:gd name="connsiteX47" fmla="*/ 5275399 w 6098438"/>
              <a:gd name="connsiteY47" fmla="*/ 6447799 h 6857999"/>
              <a:gd name="connsiteX48" fmla="*/ 5279375 w 6098438"/>
              <a:gd name="connsiteY48" fmla="*/ 6443824 h 6857999"/>
              <a:gd name="connsiteX49" fmla="*/ 5389090 w 6098438"/>
              <a:gd name="connsiteY49" fmla="*/ 6443824 h 6857999"/>
              <a:gd name="connsiteX50" fmla="*/ 5389090 w 6098438"/>
              <a:gd name="connsiteY50" fmla="*/ 6423749 h 6857999"/>
              <a:gd name="connsiteX51" fmla="*/ 5102776 w 6098438"/>
              <a:gd name="connsiteY51" fmla="*/ 6423749 h 6857999"/>
              <a:gd name="connsiteX52" fmla="*/ 5023073 w 6098438"/>
              <a:gd name="connsiteY52" fmla="*/ 6596869 h 6857999"/>
              <a:gd name="connsiteX53" fmla="*/ 5044937 w 6098438"/>
              <a:gd name="connsiteY53" fmla="*/ 6596869 h 6857999"/>
              <a:gd name="connsiteX54" fmla="*/ 5109335 w 6098438"/>
              <a:gd name="connsiteY54" fmla="*/ 6452371 h 6857999"/>
              <a:gd name="connsiteX55" fmla="*/ 5115198 w 6098438"/>
              <a:gd name="connsiteY55" fmla="*/ 6452371 h 6857999"/>
              <a:gd name="connsiteX56" fmla="*/ 5148689 w 6098438"/>
              <a:gd name="connsiteY56" fmla="*/ 6526309 h 6857999"/>
              <a:gd name="connsiteX57" fmla="*/ 5096714 w 6098438"/>
              <a:gd name="connsiteY57" fmla="*/ 6526309 h 6857999"/>
              <a:gd name="connsiteX58" fmla="*/ 5088465 w 6098438"/>
              <a:gd name="connsiteY58" fmla="*/ 6544893 h 6857999"/>
              <a:gd name="connsiteX59" fmla="*/ 5156839 w 6098438"/>
              <a:gd name="connsiteY59" fmla="*/ 6544893 h 6857999"/>
              <a:gd name="connsiteX60" fmla="*/ 5179795 w 6098438"/>
              <a:gd name="connsiteY60" fmla="*/ 6596869 h 6857999"/>
              <a:gd name="connsiteX61" fmla="*/ 5202951 w 6098438"/>
              <a:gd name="connsiteY61" fmla="*/ 6596869 h 6857999"/>
              <a:gd name="connsiteX62" fmla="*/ 5123348 w 6098438"/>
              <a:gd name="connsiteY62" fmla="*/ 6423749 h 6857999"/>
              <a:gd name="connsiteX63" fmla="*/ 4849555 w 6098438"/>
              <a:gd name="connsiteY63" fmla="*/ 6408544 h 6857999"/>
              <a:gd name="connsiteX64" fmla="*/ 4851443 w 6098438"/>
              <a:gd name="connsiteY64" fmla="*/ 6410829 h 6857999"/>
              <a:gd name="connsiteX65" fmla="*/ 4694323 w 6098438"/>
              <a:gd name="connsiteY65" fmla="*/ 6544397 h 6857999"/>
              <a:gd name="connsiteX66" fmla="*/ 4740734 w 6098438"/>
              <a:gd name="connsiteY66" fmla="*/ 6667628 h 6857999"/>
              <a:gd name="connsiteX67" fmla="*/ 4627639 w 6098438"/>
              <a:gd name="connsiteY67" fmla="*/ 6612273 h 6857999"/>
              <a:gd name="connsiteX68" fmla="*/ 4591167 w 6098438"/>
              <a:gd name="connsiteY68" fmla="*/ 6491725 h 6857999"/>
              <a:gd name="connsiteX69" fmla="*/ 4676336 w 6098438"/>
              <a:gd name="connsiteY69" fmla="*/ 6535253 h 6857999"/>
              <a:gd name="connsiteX70" fmla="*/ 4690149 w 6098438"/>
              <a:gd name="connsiteY70" fmla="*/ 6523527 h 6857999"/>
              <a:gd name="connsiteX71" fmla="*/ 4603788 w 6098438"/>
              <a:gd name="connsiteY71" fmla="*/ 6479402 h 6857999"/>
              <a:gd name="connsiteX72" fmla="*/ 4604186 w 6098438"/>
              <a:gd name="connsiteY72" fmla="*/ 6476520 h 6857999"/>
              <a:gd name="connsiteX73" fmla="*/ 4749169 w 6098438"/>
              <a:gd name="connsiteY73" fmla="*/ 6352121 h 6857999"/>
              <a:gd name="connsiteX74" fmla="*/ 4851145 w 6098438"/>
              <a:gd name="connsiteY74" fmla="*/ 6390457 h 6857999"/>
              <a:gd name="connsiteX75" fmla="*/ 4598024 w 6098438"/>
              <a:gd name="connsiteY75" fmla="*/ 6460520 h 6857999"/>
              <a:gd name="connsiteX76" fmla="*/ 4645627 w 6098438"/>
              <a:gd name="connsiteY76" fmla="*/ 6389662 h 6857999"/>
              <a:gd name="connsiteX77" fmla="*/ 4749169 w 6098438"/>
              <a:gd name="connsiteY77" fmla="*/ 6352121 h 6857999"/>
              <a:gd name="connsiteX78" fmla="*/ 4762063 w 6098438"/>
              <a:gd name="connsiteY78" fmla="*/ 6335537 h 6857999"/>
              <a:gd name="connsiteX79" fmla="*/ 4634596 w 6098438"/>
              <a:gd name="connsiteY79" fmla="*/ 6376643 h 6857999"/>
              <a:gd name="connsiteX80" fmla="*/ 4614620 w 6098438"/>
              <a:gd name="connsiteY80" fmla="*/ 6623304 h 6857999"/>
              <a:gd name="connsiteX81" fmla="*/ 4861282 w 6098438"/>
              <a:gd name="connsiteY81" fmla="*/ 6643280 h 6857999"/>
              <a:gd name="connsiteX82" fmla="*/ 4881257 w 6098438"/>
              <a:gd name="connsiteY82" fmla="*/ 6396618 h 6857999"/>
              <a:gd name="connsiteX83" fmla="*/ 4762063 w 6098438"/>
              <a:gd name="connsiteY83" fmla="*/ 6335537 h 6857999"/>
              <a:gd name="connsiteX84" fmla="*/ 0 w 6098438"/>
              <a:gd name="connsiteY84" fmla="*/ 0 h 6857999"/>
              <a:gd name="connsiteX85" fmla="*/ 6098438 w 6098438"/>
              <a:gd name="connsiteY85" fmla="*/ 0 h 6857999"/>
              <a:gd name="connsiteX86" fmla="*/ 6098438 w 6098438"/>
              <a:gd name="connsiteY86" fmla="*/ 6857999 h 6857999"/>
              <a:gd name="connsiteX87" fmla="*/ 0 w 6098438"/>
              <a:gd name="connsiteY8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6098438" h="6857999">
                <a:moveTo>
                  <a:pt x="4882549" y="6427327"/>
                </a:moveTo>
                <a:cubicBezTo>
                  <a:pt x="4922599" y="6492520"/>
                  <a:pt x="4910276" y="6579279"/>
                  <a:pt x="4850251" y="6630261"/>
                </a:cubicBezTo>
                <a:cubicBezTo>
                  <a:pt x="4827294" y="6649739"/>
                  <a:pt x="4800362" y="6661566"/>
                  <a:pt x="4772635" y="6665839"/>
                </a:cubicBezTo>
                <a:close/>
                <a:moveTo>
                  <a:pt x="4862474" y="6423848"/>
                </a:moveTo>
                <a:lnTo>
                  <a:pt x="4864363" y="6426134"/>
                </a:lnTo>
                <a:lnTo>
                  <a:pt x="4757827" y="6657292"/>
                </a:lnTo>
                <a:cubicBezTo>
                  <a:pt x="4756436" y="6657193"/>
                  <a:pt x="4756337" y="6657193"/>
                  <a:pt x="4754945" y="6657193"/>
                </a:cubicBezTo>
                <a:lnTo>
                  <a:pt x="4714398" y="6549664"/>
                </a:lnTo>
                <a:close/>
                <a:moveTo>
                  <a:pt x="5641019" y="6423749"/>
                </a:moveTo>
                <a:lnTo>
                  <a:pt x="5712871" y="6526111"/>
                </a:lnTo>
                <a:lnTo>
                  <a:pt x="5712871" y="6596869"/>
                </a:lnTo>
                <a:lnTo>
                  <a:pt x="5734039" y="6596869"/>
                </a:lnTo>
                <a:lnTo>
                  <a:pt x="5734039" y="6526111"/>
                </a:lnTo>
                <a:lnTo>
                  <a:pt x="5805890" y="6423749"/>
                </a:lnTo>
                <a:lnTo>
                  <a:pt x="5781542" y="6423749"/>
                </a:lnTo>
                <a:lnTo>
                  <a:pt x="5725989" y="6503949"/>
                </a:lnTo>
                <a:lnTo>
                  <a:pt x="5721119" y="6503949"/>
                </a:lnTo>
                <a:lnTo>
                  <a:pt x="5665367" y="6423749"/>
                </a:lnTo>
                <a:close/>
                <a:moveTo>
                  <a:pt x="5446234" y="6423749"/>
                </a:moveTo>
                <a:lnTo>
                  <a:pt x="5446234" y="6596869"/>
                </a:lnTo>
                <a:lnTo>
                  <a:pt x="5467501" y="6596869"/>
                </a:lnTo>
                <a:lnTo>
                  <a:pt x="5467501" y="6446308"/>
                </a:lnTo>
                <a:lnTo>
                  <a:pt x="5471477" y="6442333"/>
                </a:lnTo>
                <a:lnTo>
                  <a:pt x="5540745" y="6442333"/>
                </a:lnTo>
                <a:cubicBezTo>
                  <a:pt x="5550881" y="6442333"/>
                  <a:pt x="5562509" y="6443625"/>
                  <a:pt x="5572149" y="6453265"/>
                </a:cubicBezTo>
                <a:cubicBezTo>
                  <a:pt x="5577615" y="6459029"/>
                  <a:pt x="5580596" y="6466383"/>
                  <a:pt x="5580596" y="6474035"/>
                </a:cubicBezTo>
                <a:cubicBezTo>
                  <a:pt x="5580596" y="6491924"/>
                  <a:pt x="5565590" y="6505936"/>
                  <a:pt x="5546509" y="6505936"/>
                </a:cubicBezTo>
                <a:lnTo>
                  <a:pt x="5485986" y="6505936"/>
                </a:lnTo>
                <a:lnTo>
                  <a:pt x="5485986" y="6524520"/>
                </a:lnTo>
                <a:lnTo>
                  <a:pt x="5533788" y="6524520"/>
                </a:lnTo>
                <a:lnTo>
                  <a:pt x="5583279" y="6596869"/>
                </a:lnTo>
                <a:lnTo>
                  <a:pt x="5607528" y="6596869"/>
                </a:lnTo>
                <a:lnTo>
                  <a:pt x="5556049" y="6523030"/>
                </a:lnTo>
                <a:lnTo>
                  <a:pt x="5557440" y="6522732"/>
                </a:lnTo>
                <a:cubicBezTo>
                  <a:pt x="5559925" y="6522235"/>
                  <a:pt x="5561416" y="6521837"/>
                  <a:pt x="5562012" y="6521638"/>
                </a:cubicBezTo>
                <a:cubicBezTo>
                  <a:pt x="5586460" y="6514980"/>
                  <a:pt x="5601665" y="6496793"/>
                  <a:pt x="5601665" y="6474234"/>
                </a:cubicBezTo>
                <a:cubicBezTo>
                  <a:pt x="5601665" y="6461514"/>
                  <a:pt x="5597193" y="6449986"/>
                  <a:pt x="5588646" y="6440942"/>
                </a:cubicBezTo>
                <a:cubicBezTo>
                  <a:pt x="5577615" y="6429414"/>
                  <a:pt x="5561913" y="6423749"/>
                  <a:pt x="5540745" y="6423749"/>
                </a:cubicBezTo>
                <a:close/>
                <a:moveTo>
                  <a:pt x="5254132" y="6423749"/>
                </a:moveTo>
                <a:lnTo>
                  <a:pt x="5254132" y="6596869"/>
                </a:lnTo>
                <a:lnTo>
                  <a:pt x="5275399" y="6596869"/>
                </a:lnTo>
                <a:lnTo>
                  <a:pt x="5275399" y="6528396"/>
                </a:lnTo>
                <a:lnTo>
                  <a:pt x="5279375" y="6524421"/>
                </a:lnTo>
                <a:lnTo>
                  <a:pt x="5368121" y="6524421"/>
                </a:lnTo>
                <a:lnTo>
                  <a:pt x="5368121" y="6505837"/>
                </a:lnTo>
                <a:lnTo>
                  <a:pt x="5279375" y="6505837"/>
                </a:lnTo>
                <a:lnTo>
                  <a:pt x="5275399" y="6501862"/>
                </a:lnTo>
                <a:lnTo>
                  <a:pt x="5275399" y="6447799"/>
                </a:lnTo>
                <a:lnTo>
                  <a:pt x="5279375" y="6443824"/>
                </a:lnTo>
                <a:lnTo>
                  <a:pt x="5389090" y="6443824"/>
                </a:lnTo>
                <a:lnTo>
                  <a:pt x="5389090" y="6423749"/>
                </a:lnTo>
                <a:close/>
                <a:moveTo>
                  <a:pt x="5102776" y="6423749"/>
                </a:moveTo>
                <a:lnTo>
                  <a:pt x="5023073" y="6596869"/>
                </a:lnTo>
                <a:lnTo>
                  <a:pt x="5044937" y="6596869"/>
                </a:lnTo>
                <a:lnTo>
                  <a:pt x="5109335" y="6452371"/>
                </a:lnTo>
                <a:lnTo>
                  <a:pt x="5115198" y="6452371"/>
                </a:lnTo>
                <a:lnTo>
                  <a:pt x="5148689" y="6526309"/>
                </a:lnTo>
                <a:lnTo>
                  <a:pt x="5096714" y="6526309"/>
                </a:lnTo>
                <a:lnTo>
                  <a:pt x="5088465" y="6544893"/>
                </a:lnTo>
                <a:lnTo>
                  <a:pt x="5156839" y="6544893"/>
                </a:lnTo>
                <a:lnTo>
                  <a:pt x="5179795" y="6596869"/>
                </a:lnTo>
                <a:lnTo>
                  <a:pt x="5202951" y="6596869"/>
                </a:lnTo>
                <a:lnTo>
                  <a:pt x="5123348" y="6423749"/>
                </a:lnTo>
                <a:close/>
                <a:moveTo>
                  <a:pt x="4849555" y="6408544"/>
                </a:moveTo>
                <a:lnTo>
                  <a:pt x="4851443" y="6410829"/>
                </a:lnTo>
                <a:lnTo>
                  <a:pt x="4694323" y="6544397"/>
                </a:lnTo>
                <a:lnTo>
                  <a:pt x="4740734" y="6667628"/>
                </a:lnTo>
                <a:cubicBezTo>
                  <a:pt x="4698497" y="6665739"/>
                  <a:pt x="4657056" y="6646957"/>
                  <a:pt x="4627639" y="6612273"/>
                </a:cubicBezTo>
                <a:cubicBezTo>
                  <a:pt x="4598123" y="6577589"/>
                  <a:pt x="4586297" y="6533763"/>
                  <a:pt x="4591167" y="6491725"/>
                </a:cubicBezTo>
                <a:lnTo>
                  <a:pt x="4676336" y="6535253"/>
                </a:lnTo>
                <a:lnTo>
                  <a:pt x="4690149" y="6523527"/>
                </a:lnTo>
                <a:lnTo>
                  <a:pt x="4603788" y="6479402"/>
                </a:lnTo>
                <a:cubicBezTo>
                  <a:pt x="4603987" y="6478010"/>
                  <a:pt x="4603987" y="6477911"/>
                  <a:pt x="4604186" y="6476520"/>
                </a:cubicBezTo>
                <a:close/>
                <a:moveTo>
                  <a:pt x="4749169" y="6352121"/>
                </a:moveTo>
                <a:cubicBezTo>
                  <a:pt x="4785803" y="6352444"/>
                  <a:pt x="4822176" y="6365413"/>
                  <a:pt x="4851145" y="6390457"/>
                </a:cubicBezTo>
                <a:lnTo>
                  <a:pt x="4598024" y="6460520"/>
                </a:lnTo>
                <a:cubicBezTo>
                  <a:pt x="4606769" y="6433786"/>
                  <a:pt x="4622770" y="6409140"/>
                  <a:pt x="4645627" y="6389662"/>
                </a:cubicBezTo>
                <a:cubicBezTo>
                  <a:pt x="4675640" y="6364121"/>
                  <a:pt x="4712535" y="6351798"/>
                  <a:pt x="4749169" y="6352121"/>
                </a:cubicBezTo>
                <a:close/>
                <a:moveTo>
                  <a:pt x="4762063" y="6335537"/>
                </a:moveTo>
                <a:cubicBezTo>
                  <a:pt x="4717430" y="6331922"/>
                  <a:pt x="4671417" y="6345338"/>
                  <a:pt x="4634596" y="6376643"/>
                </a:cubicBezTo>
                <a:cubicBezTo>
                  <a:pt x="4560955" y="6439252"/>
                  <a:pt x="4552011" y="6549664"/>
                  <a:pt x="4614620" y="6623304"/>
                </a:cubicBezTo>
                <a:cubicBezTo>
                  <a:pt x="4677230" y="6696945"/>
                  <a:pt x="4787641" y="6705889"/>
                  <a:pt x="4861282" y="6643280"/>
                </a:cubicBezTo>
                <a:cubicBezTo>
                  <a:pt x="4934923" y="6580670"/>
                  <a:pt x="4943867" y="6470259"/>
                  <a:pt x="4881257" y="6396618"/>
                </a:cubicBezTo>
                <a:cubicBezTo>
                  <a:pt x="4849953" y="6359798"/>
                  <a:pt x="4806698" y="6339151"/>
                  <a:pt x="4762063" y="6335537"/>
                </a:cubicBezTo>
                <a:close/>
                <a:moveTo>
                  <a:pt x="0" y="0"/>
                </a:moveTo>
                <a:lnTo>
                  <a:pt x="6098438" y="0"/>
                </a:lnTo>
                <a:lnTo>
                  <a:pt x="6098438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7938" indent="0">
              <a:buNone/>
              <a:defRPr sz="1000"/>
            </a:lvl1pPr>
          </a:lstStyle>
          <a:p>
            <a:r>
              <a:rPr lang="sv-SE" err="1"/>
              <a:t>Click</a:t>
            </a:r>
            <a:r>
              <a:rPr lang="sv-SE"/>
              <a:t> on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an image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0F635F7-F90C-204E-BDF9-E4033E593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95A5881E-E65D-4C2E-B688-B94969C8A2AB}" type="datetime1">
              <a:rPr lang="sv-SE" smtClean="0"/>
              <a:t>2021-04-27</a:t>
            </a:fld>
            <a:endParaRPr lang="sv-S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6A7F57C-5540-F74D-BFB1-0024A28993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4351373-9504-D94D-9956-A7678C9A5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174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 header, text &amp;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50AADD0D-3A79-164E-A242-EA9E0D0A41F5}"/>
              </a:ext>
            </a:extLst>
          </p:cNvPr>
          <p:cNvSpPr/>
          <p:nvPr userDrawn="1"/>
        </p:nvSpPr>
        <p:spPr>
          <a:xfrm>
            <a:off x="0" y="-2"/>
            <a:ext cx="6096000" cy="6858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B6AA7A1-5E9E-49A0-8D97-996EFB9E50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800" y="463594"/>
            <a:ext cx="5076788" cy="42540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 b="0" i="0" cap="all" spc="6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header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38378-7150-4F99-B8AA-9CBA7E7FEC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958738"/>
            <a:ext cx="5076788" cy="1081088"/>
          </a:xfrm>
          <a:prstGeom prst="rect">
            <a:avLst/>
          </a:prstGeo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two</a:t>
            </a:r>
            <a:r>
              <a:rPr lang="sv-SE"/>
              <a:t> </a:t>
            </a:r>
            <a:r>
              <a:rPr lang="sv-SE" err="1"/>
              <a:t>line</a:t>
            </a:r>
            <a:r>
              <a:rPr lang="sv-SE"/>
              <a:t> </a:t>
            </a:r>
            <a:r>
              <a:rPr lang="sv-SE" err="1"/>
              <a:t>headline</a:t>
            </a:r>
            <a:endParaRPr lang="en-GB"/>
          </a:p>
        </p:txBody>
      </p:sp>
      <p:sp>
        <p:nvSpPr>
          <p:cNvPr id="11" name="textruta 5">
            <a:extLst>
              <a:ext uri="{FF2B5EF4-FFF2-40B4-BE49-F238E27FC236}">
                <a16:creationId xmlns:a16="http://schemas.microsoft.com/office/drawing/2014/main" id="{8FB72A23-B90C-044E-BE97-97137BFA281D}"/>
              </a:ext>
            </a:extLst>
          </p:cNvPr>
          <p:cNvSpPr txBox="1"/>
          <p:nvPr userDrawn="1"/>
        </p:nvSpPr>
        <p:spPr>
          <a:xfrm>
            <a:off x="2003086" y="-371413"/>
            <a:ext cx="8185829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need to change the color of the logo, right click outside work area, choose Format Background from context menu and choose Solid fill – Black or White</a:t>
            </a:r>
          </a:p>
        </p:txBody>
      </p:sp>
      <p:sp>
        <p:nvSpPr>
          <p:cNvPr id="15" name="Platshållare för text 17">
            <a:extLst>
              <a:ext uri="{FF2B5EF4-FFF2-40B4-BE49-F238E27FC236}">
                <a16:creationId xmlns:a16="http://schemas.microsoft.com/office/drawing/2014/main" id="{58660B62-A327-4F4A-82E4-B728AA5C09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175" y="2533650"/>
            <a:ext cx="5078413" cy="3556000"/>
          </a:xfr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23" name="Platshållare för bild 22">
            <a:extLst>
              <a:ext uri="{FF2B5EF4-FFF2-40B4-BE49-F238E27FC236}">
                <a16:creationId xmlns:a16="http://schemas.microsoft.com/office/drawing/2014/main" id="{E90542C9-733A-5E40-BAF2-6FDD3672AAD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3562" y="2"/>
            <a:ext cx="6098438" cy="6857999"/>
          </a:xfrm>
          <a:custGeom>
            <a:avLst/>
            <a:gdLst>
              <a:gd name="connsiteX0" fmla="*/ 4882549 w 6098438"/>
              <a:gd name="connsiteY0" fmla="*/ 6427327 h 6857999"/>
              <a:gd name="connsiteX1" fmla="*/ 4850251 w 6098438"/>
              <a:gd name="connsiteY1" fmla="*/ 6630261 h 6857999"/>
              <a:gd name="connsiteX2" fmla="*/ 4772635 w 6098438"/>
              <a:gd name="connsiteY2" fmla="*/ 6665839 h 6857999"/>
              <a:gd name="connsiteX3" fmla="*/ 4862474 w 6098438"/>
              <a:gd name="connsiteY3" fmla="*/ 6423848 h 6857999"/>
              <a:gd name="connsiteX4" fmla="*/ 4864363 w 6098438"/>
              <a:gd name="connsiteY4" fmla="*/ 6426134 h 6857999"/>
              <a:gd name="connsiteX5" fmla="*/ 4757827 w 6098438"/>
              <a:gd name="connsiteY5" fmla="*/ 6657292 h 6857999"/>
              <a:gd name="connsiteX6" fmla="*/ 4754945 w 6098438"/>
              <a:gd name="connsiteY6" fmla="*/ 6657193 h 6857999"/>
              <a:gd name="connsiteX7" fmla="*/ 4714398 w 6098438"/>
              <a:gd name="connsiteY7" fmla="*/ 6549664 h 6857999"/>
              <a:gd name="connsiteX8" fmla="*/ 5641019 w 6098438"/>
              <a:gd name="connsiteY8" fmla="*/ 6423749 h 6857999"/>
              <a:gd name="connsiteX9" fmla="*/ 5712871 w 6098438"/>
              <a:gd name="connsiteY9" fmla="*/ 6526111 h 6857999"/>
              <a:gd name="connsiteX10" fmla="*/ 5712871 w 6098438"/>
              <a:gd name="connsiteY10" fmla="*/ 6596869 h 6857999"/>
              <a:gd name="connsiteX11" fmla="*/ 5734039 w 6098438"/>
              <a:gd name="connsiteY11" fmla="*/ 6596869 h 6857999"/>
              <a:gd name="connsiteX12" fmla="*/ 5734039 w 6098438"/>
              <a:gd name="connsiteY12" fmla="*/ 6526111 h 6857999"/>
              <a:gd name="connsiteX13" fmla="*/ 5805890 w 6098438"/>
              <a:gd name="connsiteY13" fmla="*/ 6423749 h 6857999"/>
              <a:gd name="connsiteX14" fmla="*/ 5781542 w 6098438"/>
              <a:gd name="connsiteY14" fmla="*/ 6423749 h 6857999"/>
              <a:gd name="connsiteX15" fmla="*/ 5725989 w 6098438"/>
              <a:gd name="connsiteY15" fmla="*/ 6503949 h 6857999"/>
              <a:gd name="connsiteX16" fmla="*/ 5721119 w 6098438"/>
              <a:gd name="connsiteY16" fmla="*/ 6503949 h 6857999"/>
              <a:gd name="connsiteX17" fmla="*/ 5665367 w 6098438"/>
              <a:gd name="connsiteY17" fmla="*/ 6423749 h 6857999"/>
              <a:gd name="connsiteX18" fmla="*/ 5446234 w 6098438"/>
              <a:gd name="connsiteY18" fmla="*/ 6423749 h 6857999"/>
              <a:gd name="connsiteX19" fmla="*/ 5446234 w 6098438"/>
              <a:gd name="connsiteY19" fmla="*/ 6596869 h 6857999"/>
              <a:gd name="connsiteX20" fmla="*/ 5467501 w 6098438"/>
              <a:gd name="connsiteY20" fmla="*/ 6596869 h 6857999"/>
              <a:gd name="connsiteX21" fmla="*/ 5467501 w 6098438"/>
              <a:gd name="connsiteY21" fmla="*/ 6446308 h 6857999"/>
              <a:gd name="connsiteX22" fmla="*/ 5471477 w 6098438"/>
              <a:gd name="connsiteY22" fmla="*/ 6442333 h 6857999"/>
              <a:gd name="connsiteX23" fmla="*/ 5540745 w 6098438"/>
              <a:gd name="connsiteY23" fmla="*/ 6442333 h 6857999"/>
              <a:gd name="connsiteX24" fmla="*/ 5572149 w 6098438"/>
              <a:gd name="connsiteY24" fmla="*/ 6453265 h 6857999"/>
              <a:gd name="connsiteX25" fmla="*/ 5580596 w 6098438"/>
              <a:gd name="connsiteY25" fmla="*/ 6474035 h 6857999"/>
              <a:gd name="connsiteX26" fmla="*/ 5546509 w 6098438"/>
              <a:gd name="connsiteY26" fmla="*/ 6505936 h 6857999"/>
              <a:gd name="connsiteX27" fmla="*/ 5485986 w 6098438"/>
              <a:gd name="connsiteY27" fmla="*/ 6505936 h 6857999"/>
              <a:gd name="connsiteX28" fmla="*/ 5485986 w 6098438"/>
              <a:gd name="connsiteY28" fmla="*/ 6524520 h 6857999"/>
              <a:gd name="connsiteX29" fmla="*/ 5533788 w 6098438"/>
              <a:gd name="connsiteY29" fmla="*/ 6524520 h 6857999"/>
              <a:gd name="connsiteX30" fmla="*/ 5583279 w 6098438"/>
              <a:gd name="connsiteY30" fmla="*/ 6596869 h 6857999"/>
              <a:gd name="connsiteX31" fmla="*/ 5607528 w 6098438"/>
              <a:gd name="connsiteY31" fmla="*/ 6596869 h 6857999"/>
              <a:gd name="connsiteX32" fmla="*/ 5556049 w 6098438"/>
              <a:gd name="connsiteY32" fmla="*/ 6523030 h 6857999"/>
              <a:gd name="connsiteX33" fmla="*/ 5557440 w 6098438"/>
              <a:gd name="connsiteY33" fmla="*/ 6522732 h 6857999"/>
              <a:gd name="connsiteX34" fmla="*/ 5562012 w 6098438"/>
              <a:gd name="connsiteY34" fmla="*/ 6521638 h 6857999"/>
              <a:gd name="connsiteX35" fmla="*/ 5601665 w 6098438"/>
              <a:gd name="connsiteY35" fmla="*/ 6474234 h 6857999"/>
              <a:gd name="connsiteX36" fmla="*/ 5588646 w 6098438"/>
              <a:gd name="connsiteY36" fmla="*/ 6440942 h 6857999"/>
              <a:gd name="connsiteX37" fmla="*/ 5540745 w 6098438"/>
              <a:gd name="connsiteY37" fmla="*/ 6423749 h 6857999"/>
              <a:gd name="connsiteX38" fmla="*/ 5254132 w 6098438"/>
              <a:gd name="connsiteY38" fmla="*/ 6423749 h 6857999"/>
              <a:gd name="connsiteX39" fmla="*/ 5254132 w 6098438"/>
              <a:gd name="connsiteY39" fmla="*/ 6596869 h 6857999"/>
              <a:gd name="connsiteX40" fmla="*/ 5275399 w 6098438"/>
              <a:gd name="connsiteY40" fmla="*/ 6596869 h 6857999"/>
              <a:gd name="connsiteX41" fmla="*/ 5275399 w 6098438"/>
              <a:gd name="connsiteY41" fmla="*/ 6528396 h 6857999"/>
              <a:gd name="connsiteX42" fmla="*/ 5279375 w 6098438"/>
              <a:gd name="connsiteY42" fmla="*/ 6524421 h 6857999"/>
              <a:gd name="connsiteX43" fmla="*/ 5368121 w 6098438"/>
              <a:gd name="connsiteY43" fmla="*/ 6524421 h 6857999"/>
              <a:gd name="connsiteX44" fmla="*/ 5368121 w 6098438"/>
              <a:gd name="connsiteY44" fmla="*/ 6505837 h 6857999"/>
              <a:gd name="connsiteX45" fmla="*/ 5279375 w 6098438"/>
              <a:gd name="connsiteY45" fmla="*/ 6505837 h 6857999"/>
              <a:gd name="connsiteX46" fmla="*/ 5275399 w 6098438"/>
              <a:gd name="connsiteY46" fmla="*/ 6501862 h 6857999"/>
              <a:gd name="connsiteX47" fmla="*/ 5275399 w 6098438"/>
              <a:gd name="connsiteY47" fmla="*/ 6447799 h 6857999"/>
              <a:gd name="connsiteX48" fmla="*/ 5279375 w 6098438"/>
              <a:gd name="connsiteY48" fmla="*/ 6443824 h 6857999"/>
              <a:gd name="connsiteX49" fmla="*/ 5389090 w 6098438"/>
              <a:gd name="connsiteY49" fmla="*/ 6443824 h 6857999"/>
              <a:gd name="connsiteX50" fmla="*/ 5389090 w 6098438"/>
              <a:gd name="connsiteY50" fmla="*/ 6423749 h 6857999"/>
              <a:gd name="connsiteX51" fmla="*/ 5102776 w 6098438"/>
              <a:gd name="connsiteY51" fmla="*/ 6423749 h 6857999"/>
              <a:gd name="connsiteX52" fmla="*/ 5023073 w 6098438"/>
              <a:gd name="connsiteY52" fmla="*/ 6596869 h 6857999"/>
              <a:gd name="connsiteX53" fmla="*/ 5044937 w 6098438"/>
              <a:gd name="connsiteY53" fmla="*/ 6596869 h 6857999"/>
              <a:gd name="connsiteX54" fmla="*/ 5109335 w 6098438"/>
              <a:gd name="connsiteY54" fmla="*/ 6452371 h 6857999"/>
              <a:gd name="connsiteX55" fmla="*/ 5115198 w 6098438"/>
              <a:gd name="connsiteY55" fmla="*/ 6452371 h 6857999"/>
              <a:gd name="connsiteX56" fmla="*/ 5148689 w 6098438"/>
              <a:gd name="connsiteY56" fmla="*/ 6526309 h 6857999"/>
              <a:gd name="connsiteX57" fmla="*/ 5096714 w 6098438"/>
              <a:gd name="connsiteY57" fmla="*/ 6526309 h 6857999"/>
              <a:gd name="connsiteX58" fmla="*/ 5088465 w 6098438"/>
              <a:gd name="connsiteY58" fmla="*/ 6544893 h 6857999"/>
              <a:gd name="connsiteX59" fmla="*/ 5156839 w 6098438"/>
              <a:gd name="connsiteY59" fmla="*/ 6544893 h 6857999"/>
              <a:gd name="connsiteX60" fmla="*/ 5179795 w 6098438"/>
              <a:gd name="connsiteY60" fmla="*/ 6596869 h 6857999"/>
              <a:gd name="connsiteX61" fmla="*/ 5202951 w 6098438"/>
              <a:gd name="connsiteY61" fmla="*/ 6596869 h 6857999"/>
              <a:gd name="connsiteX62" fmla="*/ 5123348 w 6098438"/>
              <a:gd name="connsiteY62" fmla="*/ 6423749 h 6857999"/>
              <a:gd name="connsiteX63" fmla="*/ 4849555 w 6098438"/>
              <a:gd name="connsiteY63" fmla="*/ 6408544 h 6857999"/>
              <a:gd name="connsiteX64" fmla="*/ 4851443 w 6098438"/>
              <a:gd name="connsiteY64" fmla="*/ 6410829 h 6857999"/>
              <a:gd name="connsiteX65" fmla="*/ 4694323 w 6098438"/>
              <a:gd name="connsiteY65" fmla="*/ 6544397 h 6857999"/>
              <a:gd name="connsiteX66" fmla="*/ 4740734 w 6098438"/>
              <a:gd name="connsiteY66" fmla="*/ 6667628 h 6857999"/>
              <a:gd name="connsiteX67" fmla="*/ 4627639 w 6098438"/>
              <a:gd name="connsiteY67" fmla="*/ 6612273 h 6857999"/>
              <a:gd name="connsiteX68" fmla="*/ 4591167 w 6098438"/>
              <a:gd name="connsiteY68" fmla="*/ 6491725 h 6857999"/>
              <a:gd name="connsiteX69" fmla="*/ 4676336 w 6098438"/>
              <a:gd name="connsiteY69" fmla="*/ 6535253 h 6857999"/>
              <a:gd name="connsiteX70" fmla="*/ 4690149 w 6098438"/>
              <a:gd name="connsiteY70" fmla="*/ 6523527 h 6857999"/>
              <a:gd name="connsiteX71" fmla="*/ 4603788 w 6098438"/>
              <a:gd name="connsiteY71" fmla="*/ 6479402 h 6857999"/>
              <a:gd name="connsiteX72" fmla="*/ 4604186 w 6098438"/>
              <a:gd name="connsiteY72" fmla="*/ 6476520 h 6857999"/>
              <a:gd name="connsiteX73" fmla="*/ 4749169 w 6098438"/>
              <a:gd name="connsiteY73" fmla="*/ 6352121 h 6857999"/>
              <a:gd name="connsiteX74" fmla="*/ 4851145 w 6098438"/>
              <a:gd name="connsiteY74" fmla="*/ 6390457 h 6857999"/>
              <a:gd name="connsiteX75" fmla="*/ 4598024 w 6098438"/>
              <a:gd name="connsiteY75" fmla="*/ 6460520 h 6857999"/>
              <a:gd name="connsiteX76" fmla="*/ 4645627 w 6098438"/>
              <a:gd name="connsiteY76" fmla="*/ 6389662 h 6857999"/>
              <a:gd name="connsiteX77" fmla="*/ 4749169 w 6098438"/>
              <a:gd name="connsiteY77" fmla="*/ 6352121 h 6857999"/>
              <a:gd name="connsiteX78" fmla="*/ 4762063 w 6098438"/>
              <a:gd name="connsiteY78" fmla="*/ 6335537 h 6857999"/>
              <a:gd name="connsiteX79" fmla="*/ 4634596 w 6098438"/>
              <a:gd name="connsiteY79" fmla="*/ 6376643 h 6857999"/>
              <a:gd name="connsiteX80" fmla="*/ 4614620 w 6098438"/>
              <a:gd name="connsiteY80" fmla="*/ 6623304 h 6857999"/>
              <a:gd name="connsiteX81" fmla="*/ 4861282 w 6098438"/>
              <a:gd name="connsiteY81" fmla="*/ 6643280 h 6857999"/>
              <a:gd name="connsiteX82" fmla="*/ 4881257 w 6098438"/>
              <a:gd name="connsiteY82" fmla="*/ 6396618 h 6857999"/>
              <a:gd name="connsiteX83" fmla="*/ 4762063 w 6098438"/>
              <a:gd name="connsiteY83" fmla="*/ 6335537 h 6857999"/>
              <a:gd name="connsiteX84" fmla="*/ 0 w 6098438"/>
              <a:gd name="connsiteY84" fmla="*/ 0 h 6857999"/>
              <a:gd name="connsiteX85" fmla="*/ 6098438 w 6098438"/>
              <a:gd name="connsiteY85" fmla="*/ 0 h 6857999"/>
              <a:gd name="connsiteX86" fmla="*/ 6098438 w 6098438"/>
              <a:gd name="connsiteY86" fmla="*/ 6857999 h 6857999"/>
              <a:gd name="connsiteX87" fmla="*/ 0 w 6098438"/>
              <a:gd name="connsiteY8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6098438" h="6857999">
                <a:moveTo>
                  <a:pt x="4882549" y="6427327"/>
                </a:moveTo>
                <a:cubicBezTo>
                  <a:pt x="4922599" y="6492520"/>
                  <a:pt x="4910276" y="6579279"/>
                  <a:pt x="4850251" y="6630261"/>
                </a:cubicBezTo>
                <a:cubicBezTo>
                  <a:pt x="4827294" y="6649739"/>
                  <a:pt x="4800362" y="6661566"/>
                  <a:pt x="4772635" y="6665839"/>
                </a:cubicBezTo>
                <a:close/>
                <a:moveTo>
                  <a:pt x="4862474" y="6423848"/>
                </a:moveTo>
                <a:lnTo>
                  <a:pt x="4864363" y="6426134"/>
                </a:lnTo>
                <a:lnTo>
                  <a:pt x="4757827" y="6657292"/>
                </a:lnTo>
                <a:cubicBezTo>
                  <a:pt x="4756436" y="6657193"/>
                  <a:pt x="4756337" y="6657193"/>
                  <a:pt x="4754945" y="6657193"/>
                </a:cubicBezTo>
                <a:lnTo>
                  <a:pt x="4714398" y="6549664"/>
                </a:lnTo>
                <a:close/>
                <a:moveTo>
                  <a:pt x="5641019" y="6423749"/>
                </a:moveTo>
                <a:lnTo>
                  <a:pt x="5712871" y="6526111"/>
                </a:lnTo>
                <a:lnTo>
                  <a:pt x="5712871" y="6596869"/>
                </a:lnTo>
                <a:lnTo>
                  <a:pt x="5734039" y="6596869"/>
                </a:lnTo>
                <a:lnTo>
                  <a:pt x="5734039" y="6526111"/>
                </a:lnTo>
                <a:lnTo>
                  <a:pt x="5805890" y="6423749"/>
                </a:lnTo>
                <a:lnTo>
                  <a:pt x="5781542" y="6423749"/>
                </a:lnTo>
                <a:lnTo>
                  <a:pt x="5725989" y="6503949"/>
                </a:lnTo>
                <a:lnTo>
                  <a:pt x="5721119" y="6503949"/>
                </a:lnTo>
                <a:lnTo>
                  <a:pt x="5665367" y="6423749"/>
                </a:lnTo>
                <a:close/>
                <a:moveTo>
                  <a:pt x="5446234" y="6423749"/>
                </a:moveTo>
                <a:lnTo>
                  <a:pt x="5446234" y="6596869"/>
                </a:lnTo>
                <a:lnTo>
                  <a:pt x="5467501" y="6596869"/>
                </a:lnTo>
                <a:lnTo>
                  <a:pt x="5467501" y="6446308"/>
                </a:lnTo>
                <a:lnTo>
                  <a:pt x="5471477" y="6442333"/>
                </a:lnTo>
                <a:lnTo>
                  <a:pt x="5540745" y="6442333"/>
                </a:lnTo>
                <a:cubicBezTo>
                  <a:pt x="5550881" y="6442333"/>
                  <a:pt x="5562509" y="6443625"/>
                  <a:pt x="5572149" y="6453265"/>
                </a:cubicBezTo>
                <a:cubicBezTo>
                  <a:pt x="5577615" y="6459029"/>
                  <a:pt x="5580596" y="6466383"/>
                  <a:pt x="5580596" y="6474035"/>
                </a:cubicBezTo>
                <a:cubicBezTo>
                  <a:pt x="5580596" y="6491924"/>
                  <a:pt x="5565590" y="6505936"/>
                  <a:pt x="5546509" y="6505936"/>
                </a:cubicBezTo>
                <a:lnTo>
                  <a:pt x="5485986" y="6505936"/>
                </a:lnTo>
                <a:lnTo>
                  <a:pt x="5485986" y="6524520"/>
                </a:lnTo>
                <a:lnTo>
                  <a:pt x="5533788" y="6524520"/>
                </a:lnTo>
                <a:lnTo>
                  <a:pt x="5583279" y="6596869"/>
                </a:lnTo>
                <a:lnTo>
                  <a:pt x="5607528" y="6596869"/>
                </a:lnTo>
                <a:lnTo>
                  <a:pt x="5556049" y="6523030"/>
                </a:lnTo>
                <a:lnTo>
                  <a:pt x="5557440" y="6522732"/>
                </a:lnTo>
                <a:cubicBezTo>
                  <a:pt x="5559925" y="6522235"/>
                  <a:pt x="5561416" y="6521837"/>
                  <a:pt x="5562012" y="6521638"/>
                </a:cubicBezTo>
                <a:cubicBezTo>
                  <a:pt x="5586460" y="6514980"/>
                  <a:pt x="5601665" y="6496793"/>
                  <a:pt x="5601665" y="6474234"/>
                </a:cubicBezTo>
                <a:cubicBezTo>
                  <a:pt x="5601665" y="6461514"/>
                  <a:pt x="5597193" y="6449986"/>
                  <a:pt x="5588646" y="6440942"/>
                </a:cubicBezTo>
                <a:cubicBezTo>
                  <a:pt x="5577615" y="6429414"/>
                  <a:pt x="5561913" y="6423749"/>
                  <a:pt x="5540745" y="6423749"/>
                </a:cubicBezTo>
                <a:close/>
                <a:moveTo>
                  <a:pt x="5254132" y="6423749"/>
                </a:moveTo>
                <a:lnTo>
                  <a:pt x="5254132" y="6596869"/>
                </a:lnTo>
                <a:lnTo>
                  <a:pt x="5275399" y="6596869"/>
                </a:lnTo>
                <a:lnTo>
                  <a:pt x="5275399" y="6528396"/>
                </a:lnTo>
                <a:lnTo>
                  <a:pt x="5279375" y="6524421"/>
                </a:lnTo>
                <a:lnTo>
                  <a:pt x="5368121" y="6524421"/>
                </a:lnTo>
                <a:lnTo>
                  <a:pt x="5368121" y="6505837"/>
                </a:lnTo>
                <a:lnTo>
                  <a:pt x="5279375" y="6505837"/>
                </a:lnTo>
                <a:lnTo>
                  <a:pt x="5275399" y="6501862"/>
                </a:lnTo>
                <a:lnTo>
                  <a:pt x="5275399" y="6447799"/>
                </a:lnTo>
                <a:lnTo>
                  <a:pt x="5279375" y="6443824"/>
                </a:lnTo>
                <a:lnTo>
                  <a:pt x="5389090" y="6443824"/>
                </a:lnTo>
                <a:lnTo>
                  <a:pt x="5389090" y="6423749"/>
                </a:lnTo>
                <a:close/>
                <a:moveTo>
                  <a:pt x="5102776" y="6423749"/>
                </a:moveTo>
                <a:lnTo>
                  <a:pt x="5023073" y="6596869"/>
                </a:lnTo>
                <a:lnTo>
                  <a:pt x="5044937" y="6596869"/>
                </a:lnTo>
                <a:lnTo>
                  <a:pt x="5109335" y="6452371"/>
                </a:lnTo>
                <a:lnTo>
                  <a:pt x="5115198" y="6452371"/>
                </a:lnTo>
                <a:lnTo>
                  <a:pt x="5148689" y="6526309"/>
                </a:lnTo>
                <a:lnTo>
                  <a:pt x="5096714" y="6526309"/>
                </a:lnTo>
                <a:lnTo>
                  <a:pt x="5088465" y="6544893"/>
                </a:lnTo>
                <a:lnTo>
                  <a:pt x="5156839" y="6544893"/>
                </a:lnTo>
                <a:lnTo>
                  <a:pt x="5179795" y="6596869"/>
                </a:lnTo>
                <a:lnTo>
                  <a:pt x="5202951" y="6596869"/>
                </a:lnTo>
                <a:lnTo>
                  <a:pt x="5123348" y="6423749"/>
                </a:lnTo>
                <a:close/>
                <a:moveTo>
                  <a:pt x="4849555" y="6408544"/>
                </a:moveTo>
                <a:lnTo>
                  <a:pt x="4851443" y="6410829"/>
                </a:lnTo>
                <a:lnTo>
                  <a:pt x="4694323" y="6544397"/>
                </a:lnTo>
                <a:lnTo>
                  <a:pt x="4740734" y="6667628"/>
                </a:lnTo>
                <a:cubicBezTo>
                  <a:pt x="4698497" y="6665739"/>
                  <a:pt x="4657056" y="6646957"/>
                  <a:pt x="4627639" y="6612273"/>
                </a:cubicBezTo>
                <a:cubicBezTo>
                  <a:pt x="4598123" y="6577589"/>
                  <a:pt x="4586297" y="6533763"/>
                  <a:pt x="4591167" y="6491725"/>
                </a:cubicBezTo>
                <a:lnTo>
                  <a:pt x="4676336" y="6535253"/>
                </a:lnTo>
                <a:lnTo>
                  <a:pt x="4690149" y="6523527"/>
                </a:lnTo>
                <a:lnTo>
                  <a:pt x="4603788" y="6479402"/>
                </a:lnTo>
                <a:cubicBezTo>
                  <a:pt x="4603987" y="6478010"/>
                  <a:pt x="4603987" y="6477911"/>
                  <a:pt x="4604186" y="6476520"/>
                </a:cubicBezTo>
                <a:close/>
                <a:moveTo>
                  <a:pt x="4749169" y="6352121"/>
                </a:moveTo>
                <a:cubicBezTo>
                  <a:pt x="4785803" y="6352444"/>
                  <a:pt x="4822176" y="6365413"/>
                  <a:pt x="4851145" y="6390457"/>
                </a:cubicBezTo>
                <a:lnTo>
                  <a:pt x="4598024" y="6460520"/>
                </a:lnTo>
                <a:cubicBezTo>
                  <a:pt x="4606769" y="6433786"/>
                  <a:pt x="4622770" y="6409140"/>
                  <a:pt x="4645627" y="6389662"/>
                </a:cubicBezTo>
                <a:cubicBezTo>
                  <a:pt x="4675640" y="6364121"/>
                  <a:pt x="4712535" y="6351798"/>
                  <a:pt x="4749169" y="6352121"/>
                </a:cubicBezTo>
                <a:close/>
                <a:moveTo>
                  <a:pt x="4762063" y="6335537"/>
                </a:moveTo>
                <a:cubicBezTo>
                  <a:pt x="4717430" y="6331922"/>
                  <a:pt x="4671417" y="6345338"/>
                  <a:pt x="4634596" y="6376643"/>
                </a:cubicBezTo>
                <a:cubicBezTo>
                  <a:pt x="4560955" y="6439252"/>
                  <a:pt x="4552011" y="6549664"/>
                  <a:pt x="4614620" y="6623304"/>
                </a:cubicBezTo>
                <a:cubicBezTo>
                  <a:pt x="4677230" y="6696945"/>
                  <a:pt x="4787641" y="6705889"/>
                  <a:pt x="4861282" y="6643280"/>
                </a:cubicBezTo>
                <a:cubicBezTo>
                  <a:pt x="4934923" y="6580670"/>
                  <a:pt x="4943867" y="6470259"/>
                  <a:pt x="4881257" y="6396618"/>
                </a:cubicBezTo>
                <a:cubicBezTo>
                  <a:pt x="4849953" y="6359798"/>
                  <a:pt x="4806698" y="6339151"/>
                  <a:pt x="4762063" y="6335537"/>
                </a:cubicBezTo>
                <a:close/>
                <a:moveTo>
                  <a:pt x="0" y="0"/>
                </a:moveTo>
                <a:lnTo>
                  <a:pt x="6098438" y="0"/>
                </a:lnTo>
                <a:lnTo>
                  <a:pt x="6098438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7938" indent="0">
              <a:buNone/>
              <a:defRPr sz="1000"/>
            </a:lvl1pPr>
          </a:lstStyle>
          <a:p>
            <a:r>
              <a:rPr lang="sv-SE" err="1"/>
              <a:t>Click</a:t>
            </a:r>
            <a:r>
              <a:rPr lang="sv-SE"/>
              <a:t> on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an image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4F4BDF3-3479-7543-9E43-FA8860D52C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1FD65D93-F05F-436E-885D-7B3A35A90C7B}" type="datetime1">
              <a:rPr lang="sv-SE" smtClean="0"/>
              <a:t>2021-04-27</a:t>
            </a:fld>
            <a:endParaRPr lang="sv-SE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42ABA6C-6E21-0D45-9A7B-9F157A7230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549440E5-64BC-9543-80BE-6D86528826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17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text &amp; 2 pictur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9C434207-B8EF-C94E-BE59-893BFAB726A1}"/>
              </a:ext>
            </a:extLst>
          </p:cNvPr>
          <p:cNvSpPr/>
          <p:nvPr userDrawn="1"/>
        </p:nvSpPr>
        <p:spPr>
          <a:xfrm>
            <a:off x="0" y="-2"/>
            <a:ext cx="6129580" cy="6858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54C296-9DBD-4562-BC4F-790EE6DA615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00997" y="0"/>
            <a:ext cx="6091003" cy="3470563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sv-SE" err="1"/>
              <a:t>Click</a:t>
            </a:r>
            <a:r>
              <a:rPr lang="sv-SE"/>
              <a:t> on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an image </a:t>
            </a:r>
            <a:endParaRPr lang="en-GB"/>
          </a:p>
        </p:txBody>
      </p:sp>
      <p:sp>
        <p:nvSpPr>
          <p:cNvPr id="23" name="Platshållare för bild 22">
            <a:extLst>
              <a:ext uri="{FF2B5EF4-FFF2-40B4-BE49-F238E27FC236}">
                <a16:creationId xmlns:a16="http://schemas.microsoft.com/office/drawing/2014/main" id="{DE2D3815-265A-084A-AA66-63FE09BB777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00997" y="3430829"/>
            <a:ext cx="6091003" cy="3445460"/>
          </a:xfrm>
          <a:custGeom>
            <a:avLst/>
            <a:gdLst>
              <a:gd name="connsiteX0" fmla="*/ 4875114 w 6091003"/>
              <a:gd name="connsiteY0" fmla="*/ 2996499 h 3445460"/>
              <a:gd name="connsiteX1" fmla="*/ 4842816 w 6091003"/>
              <a:gd name="connsiteY1" fmla="*/ 3199433 h 3445460"/>
              <a:gd name="connsiteX2" fmla="*/ 4765200 w 6091003"/>
              <a:gd name="connsiteY2" fmla="*/ 3235011 h 3445460"/>
              <a:gd name="connsiteX3" fmla="*/ 4855039 w 6091003"/>
              <a:gd name="connsiteY3" fmla="*/ 2993020 h 3445460"/>
              <a:gd name="connsiteX4" fmla="*/ 4856928 w 6091003"/>
              <a:gd name="connsiteY4" fmla="*/ 2995306 h 3445460"/>
              <a:gd name="connsiteX5" fmla="*/ 4750392 w 6091003"/>
              <a:gd name="connsiteY5" fmla="*/ 3226464 h 3445460"/>
              <a:gd name="connsiteX6" fmla="*/ 4747510 w 6091003"/>
              <a:gd name="connsiteY6" fmla="*/ 3226365 h 3445460"/>
              <a:gd name="connsiteX7" fmla="*/ 4706963 w 6091003"/>
              <a:gd name="connsiteY7" fmla="*/ 3118836 h 3445460"/>
              <a:gd name="connsiteX8" fmla="*/ 5633584 w 6091003"/>
              <a:gd name="connsiteY8" fmla="*/ 2992921 h 3445460"/>
              <a:gd name="connsiteX9" fmla="*/ 5705436 w 6091003"/>
              <a:gd name="connsiteY9" fmla="*/ 3095283 h 3445460"/>
              <a:gd name="connsiteX10" fmla="*/ 5705436 w 6091003"/>
              <a:gd name="connsiteY10" fmla="*/ 3166041 h 3445460"/>
              <a:gd name="connsiteX11" fmla="*/ 5726604 w 6091003"/>
              <a:gd name="connsiteY11" fmla="*/ 3166041 h 3445460"/>
              <a:gd name="connsiteX12" fmla="*/ 5726604 w 6091003"/>
              <a:gd name="connsiteY12" fmla="*/ 3095283 h 3445460"/>
              <a:gd name="connsiteX13" fmla="*/ 5798455 w 6091003"/>
              <a:gd name="connsiteY13" fmla="*/ 2992921 h 3445460"/>
              <a:gd name="connsiteX14" fmla="*/ 5774107 w 6091003"/>
              <a:gd name="connsiteY14" fmla="*/ 2992921 h 3445460"/>
              <a:gd name="connsiteX15" fmla="*/ 5718554 w 6091003"/>
              <a:gd name="connsiteY15" fmla="*/ 3073121 h 3445460"/>
              <a:gd name="connsiteX16" fmla="*/ 5713684 w 6091003"/>
              <a:gd name="connsiteY16" fmla="*/ 3073121 h 3445460"/>
              <a:gd name="connsiteX17" fmla="*/ 5657932 w 6091003"/>
              <a:gd name="connsiteY17" fmla="*/ 2992921 h 3445460"/>
              <a:gd name="connsiteX18" fmla="*/ 5438799 w 6091003"/>
              <a:gd name="connsiteY18" fmla="*/ 2992921 h 3445460"/>
              <a:gd name="connsiteX19" fmla="*/ 5438799 w 6091003"/>
              <a:gd name="connsiteY19" fmla="*/ 3166041 h 3445460"/>
              <a:gd name="connsiteX20" fmla="*/ 5460066 w 6091003"/>
              <a:gd name="connsiteY20" fmla="*/ 3166041 h 3445460"/>
              <a:gd name="connsiteX21" fmla="*/ 5460066 w 6091003"/>
              <a:gd name="connsiteY21" fmla="*/ 3015480 h 3445460"/>
              <a:gd name="connsiteX22" fmla="*/ 5464042 w 6091003"/>
              <a:gd name="connsiteY22" fmla="*/ 3011505 h 3445460"/>
              <a:gd name="connsiteX23" fmla="*/ 5533310 w 6091003"/>
              <a:gd name="connsiteY23" fmla="*/ 3011505 h 3445460"/>
              <a:gd name="connsiteX24" fmla="*/ 5564714 w 6091003"/>
              <a:gd name="connsiteY24" fmla="*/ 3022437 h 3445460"/>
              <a:gd name="connsiteX25" fmla="*/ 5573161 w 6091003"/>
              <a:gd name="connsiteY25" fmla="*/ 3043207 h 3445460"/>
              <a:gd name="connsiteX26" fmla="*/ 5539074 w 6091003"/>
              <a:gd name="connsiteY26" fmla="*/ 3075108 h 3445460"/>
              <a:gd name="connsiteX27" fmla="*/ 5478551 w 6091003"/>
              <a:gd name="connsiteY27" fmla="*/ 3075108 h 3445460"/>
              <a:gd name="connsiteX28" fmla="*/ 5478551 w 6091003"/>
              <a:gd name="connsiteY28" fmla="*/ 3093692 h 3445460"/>
              <a:gd name="connsiteX29" fmla="*/ 5526353 w 6091003"/>
              <a:gd name="connsiteY29" fmla="*/ 3093692 h 3445460"/>
              <a:gd name="connsiteX30" fmla="*/ 5575844 w 6091003"/>
              <a:gd name="connsiteY30" fmla="*/ 3166041 h 3445460"/>
              <a:gd name="connsiteX31" fmla="*/ 5600093 w 6091003"/>
              <a:gd name="connsiteY31" fmla="*/ 3166041 h 3445460"/>
              <a:gd name="connsiteX32" fmla="*/ 5548614 w 6091003"/>
              <a:gd name="connsiteY32" fmla="*/ 3092202 h 3445460"/>
              <a:gd name="connsiteX33" fmla="*/ 5550005 w 6091003"/>
              <a:gd name="connsiteY33" fmla="*/ 3091904 h 3445460"/>
              <a:gd name="connsiteX34" fmla="*/ 5554577 w 6091003"/>
              <a:gd name="connsiteY34" fmla="*/ 3090810 h 3445460"/>
              <a:gd name="connsiteX35" fmla="*/ 5594230 w 6091003"/>
              <a:gd name="connsiteY35" fmla="*/ 3043406 h 3445460"/>
              <a:gd name="connsiteX36" fmla="*/ 5581211 w 6091003"/>
              <a:gd name="connsiteY36" fmla="*/ 3010114 h 3445460"/>
              <a:gd name="connsiteX37" fmla="*/ 5533310 w 6091003"/>
              <a:gd name="connsiteY37" fmla="*/ 2992921 h 3445460"/>
              <a:gd name="connsiteX38" fmla="*/ 5246697 w 6091003"/>
              <a:gd name="connsiteY38" fmla="*/ 2992921 h 3445460"/>
              <a:gd name="connsiteX39" fmla="*/ 5246697 w 6091003"/>
              <a:gd name="connsiteY39" fmla="*/ 3166041 h 3445460"/>
              <a:gd name="connsiteX40" fmla="*/ 5267964 w 6091003"/>
              <a:gd name="connsiteY40" fmla="*/ 3166041 h 3445460"/>
              <a:gd name="connsiteX41" fmla="*/ 5267964 w 6091003"/>
              <a:gd name="connsiteY41" fmla="*/ 3097568 h 3445460"/>
              <a:gd name="connsiteX42" fmla="*/ 5271940 w 6091003"/>
              <a:gd name="connsiteY42" fmla="*/ 3093593 h 3445460"/>
              <a:gd name="connsiteX43" fmla="*/ 5360686 w 6091003"/>
              <a:gd name="connsiteY43" fmla="*/ 3093593 h 3445460"/>
              <a:gd name="connsiteX44" fmla="*/ 5360686 w 6091003"/>
              <a:gd name="connsiteY44" fmla="*/ 3075009 h 3445460"/>
              <a:gd name="connsiteX45" fmla="*/ 5271940 w 6091003"/>
              <a:gd name="connsiteY45" fmla="*/ 3075009 h 3445460"/>
              <a:gd name="connsiteX46" fmla="*/ 5267964 w 6091003"/>
              <a:gd name="connsiteY46" fmla="*/ 3071034 h 3445460"/>
              <a:gd name="connsiteX47" fmla="*/ 5267964 w 6091003"/>
              <a:gd name="connsiteY47" fmla="*/ 3016971 h 3445460"/>
              <a:gd name="connsiteX48" fmla="*/ 5271940 w 6091003"/>
              <a:gd name="connsiteY48" fmla="*/ 3012996 h 3445460"/>
              <a:gd name="connsiteX49" fmla="*/ 5381655 w 6091003"/>
              <a:gd name="connsiteY49" fmla="*/ 3012996 h 3445460"/>
              <a:gd name="connsiteX50" fmla="*/ 5381655 w 6091003"/>
              <a:gd name="connsiteY50" fmla="*/ 2992921 h 3445460"/>
              <a:gd name="connsiteX51" fmla="*/ 5095341 w 6091003"/>
              <a:gd name="connsiteY51" fmla="*/ 2992921 h 3445460"/>
              <a:gd name="connsiteX52" fmla="*/ 5015638 w 6091003"/>
              <a:gd name="connsiteY52" fmla="*/ 3166041 h 3445460"/>
              <a:gd name="connsiteX53" fmla="*/ 5037502 w 6091003"/>
              <a:gd name="connsiteY53" fmla="*/ 3166041 h 3445460"/>
              <a:gd name="connsiteX54" fmla="*/ 5101900 w 6091003"/>
              <a:gd name="connsiteY54" fmla="*/ 3021543 h 3445460"/>
              <a:gd name="connsiteX55" fmla="*/ 5107763 w 6091003"/>
              <a:gd name="connsiteY55" fmla="*/ 3021543 h 3445460"/>
              <a:gd name="connsiteX56" fmla="*/ 5141254 w 6091003"/>
              <a:gd name="connsiteY56" fmla="*/ 3095481 h 3445460"/>
              <a:gd name="connsiteX57" fmla="*/ 5089279 w 6091003"/>
              <a:gd name="connsiteY57" fmla="*/ 3095481 h 3445460"/>
              <a:gd name="connsiteX58" fmla="*/ 5081030 w 6091003"/>
              <a:gd name="connsiteY58" fmla="*/ 3114065 h 3445460"/>
              <a:gd name="connsiteX59" fmla="*/ 5149404 w 6091003"/>
              <a:gd name="connsiteY59" fmla="*/ 3114065 h 3445460"/>
              <a:gd name="connsiteX60" fmla="*/ 5172360 w 6091003"/>
              <a:gd name="connsiteY60" fmla="*/ 3166041 h 3445460"/>
              <a:gd name="connsiteX61" fmla="*/ 5195516 w 6091003"/>
              <a:gd name="connsiteY61" fmla="*/ 3166041 h 3445460"/>
              <a:gd name="connsiteX62" fmla="*/ 5115913 w 6091003"/>
              <a:gd name="connsiteY62" fmla="*/ 2992921 h 3445460"/>
              <a:gd name="connsiteX63" fmla="*/ 4842120 w 6091003"/>
              <a:gd name="connsiteY63" fmla="*/ 2977716 h 3445460"/>
              <a:gd name="connsiteX64" fmla="*/ 4844008 w 6091003"/>
              <a:gd name="connsiteY64" fmla="*/ 2980001 h 3445460"/>
              <a:gd name="connsiteX65" fmla="*/ 4686888 w 6091003"/>
              <a:gd name="connsiteY65" fmla="*/ 3113569 h 3445460"/>
              <a:gd name="connsiteX66" fmla="*/ 4733299 w 6091003"/>
              <a:gd name="connsiteY66" fmla="*/ 3236800 h 3445460"/>
              <a:gd name="connsiteX67" fmla="*/ 4620204 w 6091003"/>
              <a:gd name="connsiteY67" fmla="*/ 3181445 h 3445460"/>
              <a:gd name="connsiteX68" fmla="*/ 4583732 w 6091003"/>
              <a:gd name="connsiteY68" fmla="*/ 3060897 h 3445460"/>
              <a:gd name="connsiteX69" fmla="*/ 4668901 w 6091003"/>
              <a:gd name="connsiteY69" fmla="*/ 3104425 h 3445460"/>
              <a:gd name="connsiteX70" fmla="*/ 4682714 w 6091003"/>
              <a:gd name="connsiteY70" fmla="*/ 3092699 h 3445460"/>
              <a:gd name="connsiteX71" fmla="*/ 4596353 w 6091003"/>
              <a:gd name="connsiteY71" fmla="*/ 3048574 h 3445460"/>
              <a:gd name="connsiteX72" fmla="*/ 4596751 w 6091003"/>
              <a:gd name="connsiteY72" fmla="*/ 3045692 h 3445460"/>
              <a:gd name="connsiteX73" fmla="*/ 4741734 w 6091003"/>
              <a:gd name="connsiteY73" fmla="*/ 2921293 h 3445460"/>
              <a:gd name="connsiteX74" fmla="*/ 4843710 w 6091003"/>
              <a:gd name="connsiteY74" fmla="*/ 2959629 h 3445460"/>
              <a:gd name="connsiteX75" fmla="*/ 4590589 w 6091003"/>
              <a:gd name="connsiteY75" fmla="*/ 3029692 h 3445460"/>
              <a:gd name="connsiteX76" fmla="*/ 4638192 w 6091003"/>
              <a:gd name="connsiteY76" fmla="*/ 2958834 h 3445460"/>
              <a:gd name="connsiteX77" fmla="*/ 4741734 w 6091003"/>
              <a:gd name="connsiteY77" fmla="*/ 2921293 h 3445460"/>
              <a:gd name="connsiteX78" fmla="*/ 4754628 w 6091003"/>
              <a:gd name="connsiteY78" fmla="*/ 2904709 h 3445460"/>
              <a:gd name="connsiteX79" fmla="*/ 4627161 w 6091003"/>
              <a:gd name="connsiteY79" fmla="*/ 2945815 h 3445460"/>
              <a:gd name="connsiteX80" fmla="*/ 4607185 w 6091003"/>
              <a:gd name="connsiteY80" fmla="*/ 3192476 h 3445460"/>
              <a:gd name="connsiteX81" fmla="*/ 4853847 w 6091003"/>
              <a:gd name="connsiteY81" fmla="*/ 3212452 h 3445460"/>
              <a:gd name="connsiteX82" fmla="*/ 4873822 w 6091003"/>
              <a:gd name="connsiteY82" fmla="*/ 2965790 h 3445460"/>
              <a:gd name="connsiteX83" fmla="*/ 4754628 w 6091003"/>
              <a:gd name="connsiteY83" fmla="*/ 2904709 h 3445460"/>
              <a:gd name="connsiteX84" fmla="*/ 0 w 6091003"/>
              <a:gd name="connsiteY84" fmla="*/ 0 h 3445460"/>
              <a:gd name="connsiteX85" fmla="*/ 6091003 w 6091003"/>
              <a:gd name="connsiteY85" fmla="*/ 0 h 3445460"/>
              <a:gd name="connsiteX86" fmla="*/ 6091003 w 6091003"/>
              <a:gd name="connsiteY86" fmla="*/ 3445460 h 3445460"/>
              <a:gd name="connsiteX87" fmla="*/ 0 w 6091003"/>
              <a:gd name="connsiteY87" fmla="*/ 3445460 h 344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6091003" h="3445460">
                <a:moveTo>
                  <a:pt x="4875114" y="2996499"/>
                </a:moveTo>
                <a:cubicBezTo>
                  <a:pt x="4915164" y="3061692"/>
                  <a:pt x="4902841" y="3148451"/>
                  <a:pt x="4842816" y="3199433"/>
                </a:cubicBezTo>
                <a:cubicBezTo>
                  <a:pt x="4819859" y="3218911"/>
                  <a:pt x="4792927" y="3230738"/>
                  <a:pt x="4765200" y="3235011"/>
                </a:cubicBezTo>
                <a:close/>
                <a:moveTo>
                  <a:pt x="4855039" y="2993020"/>
                </a:moveTo>
                <a:lnTo>
                  <a:pt x="4856928" y="2995306"/>
                </a:lnTo>
                <a:lnTo>
                  <a:pt x="4750392" y="3226464"/>
                </a:lnTo>
                <a:cubicBezTo>
                  <a:pt x="4749001" y="3226365"/>
                  <a:pt x="4748902" y="3226365"/>
                  <a:pt x="4747510" y="3226365"/>
                </a:cubicBezTo>
                <a:lnTo>
                  <a:pt x="4706963" y="3118836"/>
                </a:lnTo>
                <a:close/>
                <a:moveTo>
                  <a:pt x="5633584" y="2992921"/>
                </a:moveTo>
                <a:lnTo>
                  <a:pt x="5705436" y="3095283"/>
                </a:lnTo>
                <a:lnTo>
                  <a:pt x="5705436" y="3166041"/>
                </a:lnTo>
                <a:lnTo>
                  <a:pt x="5726604" y="3166041"/>
                </a:lnTo>
                <a:lnTo>
                  <a:pt x="5726604" y="3095283"/>
                </a:lnTo>
                <a:lnTo>
                  <a:pt x="5798455" y="2992921"/>
                </a:lnTo>
                <a:lnTo>
                  <a:pt x="5774107" y="2992921"/>
                </a:lnTo>
                <a:lnTo>
                  <a:pt x="5718554" y="3073121"/>
                </a:lnTo>
                <a:lnTo>
                  <a:pt x="5713684" y="3073121"/>
                </a:lnTo>
                <a:lnTo>
                  <a:pt x="5657932" y="2992921"/>
                </a:lnTo>
                <a:close/>
                <a:moveTo>
                  <a:pt x="5438799" y="2992921"/>
                </a:moveTo>
                <a:lnTo>
                  <a:pt x="5438799" y="3166041"/>
                </a:lnTo>
                <a:lnTo>
                  <a:pt x="5460066" y="3166041"/>
                </a:lnTo>
                <a:lnTo>
                  <a:pt x="5460066" y="3015480"/>
                </a:lnTo>
                <a:lnTo>
                  <a:pt x="5464042" y="3011505"/>
                </a:lnTo>
                <a:lnTo>
                  <a:pt x="5533310" y="3011505"/>
                </a:lnTo>
                <a:cubicBezTo>
                  <a:pt x="5543446" y="3011505"/>
                  <a:pt x="5555074" y="3012797"/>
                  <a:pt x="5564714" y="3022437"/>
                </a:cubicBezTo>
                <a:cubicBezTo>
                  <a:pt x="5570180" y="3028201"/>
                  <a:pt x="5573161" y="3035555"/>
                  <a:pt x="5573161" y="3043207"/>
                </a:cubicBezTo>
                <a:cubicBezTo>
                  <a:pt x="5573161" y="3061096"/>
                  <a:pt x="5558155" y="3075108"/>
                  <a:pt x="5539074" y="3075108"/>
                </a:cubicBezTo>
                <a:lnTo>
                  <a:pt x="5478551" y="3075108"/>
                </a:lnTo>
                <a:lnTo>
                  <a:pt x="5478551" y="3093692"/>
                </a:lnTo>
                <a:lnTo>
                  <a:pt x="5526353" y="3093692"/>
                </a:lnTo>
                <a:lnTo>
                  <a:pt x="5575844" y="3166041"/>
                </a:lnTo>
                <a:lnTo>
                  <a:pt x="5600093" y="3166041"/>
                </a:lnTo>
                <a:lnTo>
                  <a:pt x="5548614" y="3092202"/>
                </a:lnTo>
                <a:lnTo>
                  <a:pt x="5550005" y="3091904"/>
                </a:lnTo>
                <a:cubicBezTo>
                  <a:pt x="5552490" y="3091407"/>
                  <a:pt x="5553981" y="3091009"/>
                  <a:pt x="5554577" y="3090810"/>
                </a:cubicBezTo>
                <a:cubicBezTo>
                  <a:pt x="5579025" y="3084152"/>
                  <a:pt x="5594230" y="3065965"/>
                  <a:pt x="5594230" y="3043406"/>
                </a:cubicBezTo>
                <a:cubicBezTo>
                  <a:pt x="5594230" y="3030686"/>
                  <a:pt x="5589758" y="3019158"/>
                  <a:pt x="5581211" y="3010114"/>
                </a:cubicBezTo>
                <a:cubicBezTo>
                  <a:pt x="5570180" y="2998586"/>
                  <a:pt x="5554478" y="2992921"/>
                  <a:pt x="5533310" y="2992921"/>
                </a:cubicBezTo>
                <a:close/>
                <a:moveTo>
                  <a:pt x="5246697" y="2992921"/>
                </a:moveTo>
                <a:lnTo>
                  <a:pt x="5246697" y="3166041"/>
                </a:lnTo>
                <a:lnTo>
                  <a:pt x="5267964" y="3166041"/>
                </a:lnTo>
                <a:lnTo>
                  <a:pt x="5267964" y="3097568"/>
                </a:lnTo>
                <a:lnTo>
                  <a:pt x="5271940" y="3093593"/>
                </a:lnTo>
                <a:lnTo>
                  <a:pt x="5360686" y="3093593"/>
                </a:lnTo>
                <a:lnTo>
                  <a:pt x="5360686" y="3075009"/>
                </a:lnTo>
                <a:lnTo>
                  <a:pt x="5271940" y="3075009"/>
                </a:lnTo>
                <a:lnTo>
                  <a:pt x="5267964" y="3071034"/>
                </a:lnTo>
                <a:lnTo>
                  <a:pt x="5267964" y="3016971"/>
                </a:lnTo>
                <a:lnTo>
                  <a:pt x="5271940" y="3012996"/>
                </a:lnTo>
                <a:lnTo>
                  <a:pt x="5381655" y="3012996"/>
                </a:lnTo>
                <a:lnTo>
                  <a:pt x="5381655" y="2992921"/>
                </a:lnTo>
                <a:close/>
                <a:moveTo>
                  <a:pt x="5095341" y="2992921"/>
                </a:moveTo>
                <a:lnTo>
                  <a:pt x="5015638" y="3166041"/>
                </a:lnTo>
                <a:lnTo>
                  <a:pt x="5037502" y="3166041"/>
                </a:lnTo>
                <a:lnTo>
                  <a:pt x="5101900" y="3021543"/>
                </a:lnTo>
                <a:lnTo>
                  <a:pt x="5107763" y="3021543"/>
                </a:lnTo>
                <a:lnTo>
                  <a:pt x="5141254" y="3095481"/>
                </a:lnTo>
                <a:lnTo>
                  <a:pt x="5089279" y="3095481"/>
                </a:lnTo>
                <a:lnTo>
                  <a:pt x="5081030" y="3114065"/>
                </a:lnTo>
                <a:lnTo>
                  <a:pt x="5149404" y="3114065"/>
                </a:lnTo>
                <a:lnTo>
                  <a:pt x="5172360" y="3166041"/>
                </a:lnTo>
                <a:lnTo>
                  <a:pt x="5195516" y="3166041"/>
                </a:lnTo>
                <a:lnTo>
                  <a:pt x="5115913" y="2992921"/>
                </a:lnTo>
                <a:close/>
                <a:moveTo>
                  <a:pt x="4842120" y="2977716"/>
                </a:moveTo>
                <a:lnTo>
                  <a:pt x="4844008" y="2980001"/>
                </a:lnTo>
                <a:lnTo>
                  <a:pt x="4686888" y="3113569"/>
                </a:lnTo>
                <a:lnTo>
                  <a:pt x="4733299" y="3236800"/>
                </a:lnTo>
                <a:cubicBezTo>
                  <a:pt x="4691062" y="3234911"/>
                  <a:pt x="4649621" y="3216129"/>
                  <a:pt x="4620204" y="3181445"/>
                </a:cubicBezTo>
                <a:cubicBezTo>
                  <a:pt x="4590688" y="3146761"/>
                  <a:pt x="4578862" y="3102935"/>
                  <a:pt x="4583732" y="3060897"/>
                </a:cubicBezTo>
                <a:lnTo>
                  <a:pt x="4668901" y="3104425"/>
                </a:lnTo>
                <a:lnTo>
                  <a:pt x="4682714" y="3092699"/>
                </a:lnTo>
                <a:lnTo>
                  <a:pt x="4596353" y="3048574"/>
                </a:lnTo>
                <a:cubicBezTo>
                  <a:pt x="4596552" y="3047182"/>
                  <a:pt x="4596552" y="3047083"/>
                  <a:pt x="4596751" y="3045692"/>
                </a:cubicBezTo>
                <a:close/>
                <a:moveTo>
                  <a:pt x="4741734" y="2921293"/>
                </a:moveTo>
                <a:cubicBezTo>
                  <a:pt x="4778368" y="2921616"/>
                  <a:pt x="4814741" y="2934585"/>
                  <a:pt x="4843710" y="2959629"/>
                </a:cubicBezTo>
                <a:lnTo>
                  <a:pt x="4590589" y="3029692"/>
                </a:lnTo>
                <a:cubicBezTo>
                  <a:pt x="4599334" y="3002958"/>
                  <a:pt x="4615335" y="2978312"/>
                  <a:pt x="4638192" y="2958834"/>
                </a:cubicBezTo>
                <a:cubicBezTo>
                  <a:pt x="4668205" y="2933293"/>
                  <a:pt x="4705100" y="2920970"/>
                  <a:pt x="4741734" y="2921293"/>
                </a:cubicBezTo>
                <a:close/>
                <a:moveTo>
                  <a:pt x="4754628" y="2904709"/>
                </a:moveTo>
                <a:cubicBezTo>
                  <a:pt x="4709995" y="2901094"/>
                  <a:pt x="4663982" y="2914510"/>
                  <a:pt x="4627161" y="2945815"/>
                </a:cubicBezTo>
                <a:cubicBezTo>
                  <a:pt x="4553520" y="3008424"/>
                  <a:pt x="4544576" y="3118836"/>
                  <a:pt x="4607185" y="3192476"/>
                </a:cubicBezTo>
                <a:cubicBezTo>
                  <a:pt x="4669795" y="3266117"/>
                  <a:pt x="4780206" y="3275061"/>
                  <a:pt x="4853847" y="3212452"/>
                </a:cubicBezTo>
                <a:cubicBezTo>
                  <a:pt x="4927488" y="3149842"/>
                  <a:pt x="4936432" y="3039431"/>
                  <a:pt x="4873822" y="2965790"/>
                </a:cubicBezTo>
                <a:cubicBezTo>
                  <a:pt x="4842517" y="2928970"/>
                  <a:pt x="4799262" y="2908323"/>
                  <a:pt x="4754628" y="2904709"/>
                </a:cubicBezTo>
                <a:close/>
                <a:moveTo>
                  <a:pt x="0" y="0"/>
                </a:moveTo>
                <a:lnTo>
                  <a:pt x="6091003" y="0"/>
                </a:lnTo>
                <a:lnTo>
                  <a:pt x="6091003" y="3445460"/>
                </a:lnTo>
                <a:lnTo>
                  <a:pt x="0" y="344546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sv-SE" err="1"/>
              <a:t>Click</a:t>
            </a:r>
            <a:r>
              <a:rPr lang="sv-SE"/>
              <a:t> on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an image 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38378-7150-4F99-B8AA-9CBA7E7FEC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958738"/>
            <a:ext cx="5076788" cy="1081088"/>
          </a:xfrm>
          <a:prstGeom prst="rect">
            <a:avLst/>
          </a:prstGeo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two</a:t>
            </a:r>
            <a:r>
              <a:rPr lang="sv-SE"/>
              <a:t> </a:t>
            </a:r>
            <a:r>
              <a:rPr lang="sv-SE" err="1"/>
              <a:t>line</a:t>
            </a:r>
            <a:r>
              <a:rPr lang="sv-SE"/>
              <a:t> </a:t>
            </a:r>
            <a:r>
              <a:rPr lang="sv-SE" err="1"/>
              <a:t>headline</a:t>
            </a:r>
            <a:endParaRPr lang="en-GB"/>
          </a:p>
        </p:txBody>
      </p:sp>
      <p:sp>
        <p:nvSpPr>
          <p:cNvPr id="15" name="textruta 5">
            <a:extLst>
              <a:ext uri="{FF2B5EF4-FFF2-40B4-BE49-F238E27FC236}">
                <a16:creationId xmlns:a16="http://schemas.microsoft.com/office/drawing/2014/main" id="{BDA80A34-1E89-8847-B4A4-50E8E901A964}"/>
              </a:ext>
            </a:extLst>
          </p:cNvPr>
          <p:cNvSpPr txBox="1"/>
          <p:nvPr userDrawn="1"/>
        </p:nvSpPr>
        <p:spPr>
          <a:xfrm>
            <a:off x="2003086" y="-371413"/>
            <a:ext cx="8185829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need to change the color of the logo, right click outside work area, choose Format Background from context menu and choose Solid fill – Black or White</a:t>
            </a:r>
          </a:p>
        </p:txBody>
      </p:sp>
      <p:sp>
        <p:nvSpPr>
          <p:cNvPr id="16" name="Platshållare för text 17">
            <a:extLst>
              <a:ext uri="{FF2B5EF4-FFF2-40B4-BE49-F238E27FC236}">
                <a16:creationId xmlns:a16="http://schemas.microsoft.com/office/drawing/2014/main" id="{963BD83A-C4B9-1D4E-9FC8-C3CBAE163B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5175" y="2533650"/>
            <a:ext cx="5078413" cy="3556000"/>
          </a:xfr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B9CA6B0D-614C-C640-BAD4-790E4414FC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EAD1A454-0AA0-4BAB-930F-CA891F57D98D}" type="datetime1">
              <a:rPr lang="sv-SE" smtClean="0"/>
              <a:t>2021-04-27</a:t>
            </a:fld>
            <a:endParaRPr lang="sv-SE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9ABB9C5-CACE-0A40-8D6C-9E05A36EC5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0A76C69-F2E2-0940-9D76-2D8969AA3B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283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 header, text &amp; 2 pictur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9C434207-B8EF-C94E-BE59-893BFAB726A1}"/>
              </a:ext>
            </a:extLst>
          </p:cNvPr>
          <p:cNvSpPr/>
          <p:nvPr userDrawn="1"/>
        </p:nvSpPr>
        <p:spPr>
          <a:xfrm>
            <a:off x="0" y="-2"/>
            <a:ext cx="6235908" cy="6858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54C296-9DBD-4562-BC4F-790EE6DA615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00997" y="1"/>
            <a:ext cx="6091003" cy="3470564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sv-SE" err="1"/>
              <a:t>Click</a:t>
            </a:r>
            <a:r>
              <a:rPr lang="sv-SE"/>
              <a:t> on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an image </a:t>
            </a:r>
            <a:endParaRPr lang="en-GB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64BECCE-BA3B-4C2F-AE45-4B884DF067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800" y="463594"/>
            <a:ext cx="5076788" cy="42540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 b="0" i="0" cap="all" spc="6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header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38378-7150-4F99-B8AA-9CBA7E7FEC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958738"/>
            <a:ext cx="5076788" cy="1081088"/>
          </a:xfrm>
          <a:prstGeom prst="rect">
            <a:avLst/>
          </a:prstGeo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two</a:t>
            </a:r>
            <a:r>
              <a:rPr lang="sv-SE"/>
              <a:t> </a:t>
            </a:r>
            <a:r>
              <a:rPr lang="sv-SE" err="1"/>
              <a:t>line</a:t>
            </a:r>
            <a:r>
              <a:rPr lang="sv-SE"/>
              <a:t> </a:t>
            </a:r>
            <a:r>
              <a:rPr lang="sv-SE" err="1"/>
              <a:t>headline</a:t>
            </a:r>
            <a:endParaRPr lang="en-GB"/>
          </a:p>
        </p:txBody>
      </p:sp>
      <p:sp>
        <p:nvSpPr>
          <p:cNvPr id="20" name="textruta 5">
            <a:extLst>
              <a:ext uri="{FF2B5EF4-FFF2-40B4-BE49-F238E27FC236}">
                <a16:creationId xmlns:a16="http://schemas.microsoft.com/office/drawing/2014/main" id="{C9A87B6B-3592-744E-835A-A7E9B61E8803}"/>
              </a:ext>
            </a:extLst>
          </p:cNvPr>
          <p:cNvSpPr txBox="1"/>
          <p:nvPr userDrawn="1"/>
        </p:nvSpPr>
        <p:spPr>
          <a:xfrm>
            <a:off x="2003086" y="-371413"/>
            <a:ext cx="8185829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need to change the color of the logo, right click outside work area, choose Format Background from context menu and choose Solid fill – Black or White</a:t>
            </a:r>
          </a:p>
        </p:txBody>
      </p:sp>
      <p:sp>
        <p:nvSpPr>
          <p:cNvPr id="21" name="Platshållare för text 17">
            <a:extLst>
              <a:ext uri="{FF2B5EF4-FFF2-40B4-BE49-F238E27FC236}">
                <a16:creationId xmlns:a16="http://schemas.microsoft.com/office/drawing/2014/main" id="{00275657-D737-1746-B967-1BEA2BA08E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5175" y="2533650"/>
            <a:ext cx="5078413" cy="3556000"/>
          </a:xfr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23" name="Platshållare för bild 22">
            <a:extLst>
              <a:ext uri="{FF2B5EF4-FFF2-40B4-BE49-F238E27FC236}">
                <a16:creationId xmlns:a16="http://schemas.microsoft.com/office/drawing/2014/main" id="{DFF620C6-9F0F-1A46-8C78-066F0E8656F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00997" y="3430829"/>
            <a:ext cx="6091003" cy="3445460"/>
          </a:xfrm>
          <a:custGeom>
            <a:avLst/>
            <a:gdLst>
              <a:gd name="connsiteX0" fmla="*/ 4875114 w 6091003"/>
              <a:gd name="connsiteY0" fmla="*/ 2996499 h 3445460"/>
              <a:gd name="connsiteX1" fmla="*/ 4842816 w 6091003"/>
              <a:gd name="connsiteY1" fmla="*/ 3199433 h 3445460"/>
              <a:gd name="connsiteX2" fmla="*/ 4765200 w 6091003"/>
              <a:gd name="connsiteY2" fmla="*/ 3235011 h 3445460"/>
              <a:gd name="connsiteX3" fmla="*/ 4855039 w 6091003"/>
              <a:gd name="connsiteY3" fmla="*/ 2993020 h 3445460"/>
              <a:gd name="connsiteX4" fmla="*/ 4856928 w 6091003"/>
              <a:gd name="connsiteY4" fmla="*/ 2995306 h 3445460"/>
              <a:gd name="connsiteX5" fmla="*/ 4750392 w 6091003"/>
              <a:gd name="connsiteY5" fmla="*/ 3226464 h 3445460"/>
              <a:gd name="connsiteX6" fmla="*/ 4747510 w 6091003"/>
              <a:gd name="connsiteY6" fmla="*/ 3226365 h 3445460"/>
              <a:gd name="connsiteX7" fmla="*/ 4706963 w 6091003"/>
              <a:gd name="connsiteY7" fmla="*/ 3118836 h 3445460"/>
              <a:gd name="connsiteX8" fmla="*/ 5633584 w 6091003"/>
              <a:gd name="connsiteY8" fmla="*/ 2992921 h 3445460"/>
              <a:gd name="connsiteX9" fmla="*/ 5705436 w 6091003"/>
              <a:gd name="connsiteY9" fmla="*/ 3095283 h 3445460"/>
              <a:gd name="connsiteX10" fmla="*/ 5705436 w 6091003"/>
              <a:gd name="connsiteY10" fmla="*/ 3166041 h 3445460"/>
              <a:gd name="connsiteX11" fmla="*/ 5726604 w 6091003"/>
              <a:gd name="connsiteY11" fmla="*/ 3166041 h 3445460"/>
              <a:gd name="connsiteX12" fmla="*/ 5726604 w 6091003"/>
              <a:gd name="connsiteY12" fmla="*/ 3095283 h 3445460"/>
              <a:gd name="connsiteX13" fmla="*/ 5798455 w 6091003"/>
              <a:gd name="connsiteY13" fmla="*/ 2992921 h 3445460"/>
              <a:gd name="connsiteX14" fmla="*/ 5774107 w 6091003"/>
              <a:gd name="connsiteY14" fmla="*/ 2992921 h 3445460"/>
              <a:gd name="connsiteX15" fmla="*/ 5718554 w 6091003"/>
              <a:gd name="connsiteY15" fmla="*/ 3073121 h 3445460"/>
              <a:gd name="connsiteX16" fmla="*/ 5713684 w 6091003"/>
              <a:gd name="connsiteY16" fmla="*/ 3073121 h 3445460"/>
              <a:gd name="connsiteX17" fmla="*/ 5657932 w 6091003"/>
              <a:gd name="connsiteY17" fmla="*/ 2992921 h 3445460"/>
              <a:gd name="connsiteX18" fmla="*/ 5438799 w 6091003"/>
              <a:gd name="connsiteY18" fmla="*/ 2992921 h 3445460"/>
              <a:gd name="connsiteX19" fmla="*/ 5438799 w 6091003"/>
              <a:gd name="connsiteY19" fmla="*/ 3166041 h 3445460"/>
              <a:gd name="connsiteX20" fmla="*/ 5460066 w 6091003"/>
              <a:gd name="connsiteY20" fmla="*/ 3166041 h 3445460"/>
              <a:gd name="connsiteX21" fmla="*/ 5460066 w 6091003"/>
              <a:gd name="connsiteY21" fmla="*/ 3015480 h 3445460"/>
              <a:gd name="connsiteX22" fmla="*/ 5464042 w 6091003"/>
              <a:gd name="connsiteY22" fmla="*/ 3011505 h 3445460"/>
              <a:gd name="connsiteX23" fmla="*/ 5533310 w 6091003"/>
              <a:gd name="connsiteY23" fmla="*/ 3011505 h 3445460"/>
              <a:gd name="connsiteX24" fmla="*/ 5564714 w 6091003"/>
              <a:gd name="connsiteY24" fmla="*/ 3022437 h 3445460"/>
              <a:gd name="connsiteX25" fmla="*/ 5573161 w 6091003"/>
              <a:gd name="connsiteY25" fmla="*/ 3043207 h 3445460"/>
              <a:gd name="connsiteX26" fmla="*/ 5539074 w 6091003"/>
              <a:gd name="connsiteY26" fmla="*/ 3075108 h 3445460"/>
              <a:gd name="connsiteX27" fmla="*/ 5478551 w 6091003"/>
              <a:gd name="connsiteY27" fmla="*/ 3075108 h 3445460"/>
              <a:gd name="connsiteX28" fmla="*/ 5478551 w 6091003"/>
              <a:gd name="connsiteY28" fmla="*/ 3093692 h 3445460"/>
              <a:gd name="connsiteX29" fmla="*/ 5526353 w 6091003"/>
              <a:gd name="connsiteY29" fmla="*/ 3093692 h 3445460"/>
              <a:gd name="connsiteX30" fmla="*/ 5575844 w 6091003"/>
              <a:gd name="connsiteY30" fmla="*/ 3166041 h 3445460"/>
              <a:gd name="connsiteX31" fmla="*/ 5600093 w 6091003"/>
              <a:gd name="connsiteY31" fmla="*/ 3166041 h 3445460"/>
              <a:gd name="connsiteX32" fmla="*/ 5548614 w 6091003"/>
              <a:gd name="connsiteY32" fmla="*/ 3092202 h 3445460"/>
              <a:gd name="connsiteX33" fmla="*/ 5550005 w 6091003"/>
              <a:gd name="connsiteY33" fmla="*/ 3091904 h 3445460"/>
              <a:gd name="connsiteX34" fmla="*/ 5554577 w 6091003"/>
              <a:gd name="connsiteY34" fmla="*/ 3090810 h 3445460"/>
              <a:gd name="connsiteX35" fmla="*/ 5594230 w 6091003"/>
              <a:gd name="connsiteY35" fmla="*/ 3043406 h 3445460"/>
              <a:gd name="connsiteX36" fmla="*/ 5581211 w 6091003"/>
              <a:gd name="connsiteY36" fmla="*/ 3010114 h 3445460"/>
              <a:gd name="connsiteX37" fmla="*/ 5533310 w 6091003"/>
              <a:gd name="connsiteY37" fmla="*/ 2992921 h 3445460"/>
              <a:gd name="connsiteX38" fmla="*/ 5246697 w 6091003"/>
              <a:gd name="connsiteY38" fmla="*/ 2992921 h 3445460"/>
              <a:gd name="connsiteX39" fmla="*/ 5246697 w 6091003"/>
              <a:gd name="connsiteY39" fmla="*/ 3166041 h 3445460"/>
              <a:gd name="connsiteX40" fmla="*/ 5267964 w 6091003"/>
              <a:gd name="connsiteY40" fmla="*/ 3166041 h 3445460"/>
              <a:gd name="connsiteX41" fmla="*/ 5267964 w 6091003"/>
              <a:gd name="connsiteY41" fmla="*/ 3097568 h 3445460"/>
              <a:gd name="connsiteX42" fmla="*/ 5271940 w 6091003"/>
              <a:gd name="connsiteY42" fmla="*/ 3093593 h 3445460"/>
              <a:gd name="connsiteX43" fmla="*/ 5360686 w 6091003"/>
              <a:gd name="connsiteY43" fmla="*/ 3093593 h 3445460"/>
              <a:gd name="connsiteX44" fmla="*/ 5360686 w 6091003"/>
              <a:gd name="connsiteY44" fmla="*/ 3075009 h 3445460"/>
              <a:gd name="connsiteX45" fmla="*/ 5271940 w 6091003"/>
              <a:gd name="connsiteY45" fmla="*/ 3075009 h 3445460"/>
              <a:gd name="connsiteX46" fmla="*/ 5267964 w 6091003"/>
              <a:gd name="connsiteY46" fmla="*/ 3071034 h 3445460"/>
              <a:gd name="connsiteX47" fmla="*/ 5267964 w 6091003"/>
              <a:gd name="connsiteY47" fmla="*/ 3016971 h 3445460"/>
              <a:gd name="connsiteX48" fmla="*/ 5271940 w 6091003"/>
              <a:gd name="connsiteY48" fmla="*/ 3012996 h 3445460"/>
              <a:gd name="connsiteX49" fmla="*/ 5381655 w 6091003"/>
              <a:gd name="connsiteY49" fmla="*/ 3012996 h 3445460"/>
              <a:gd name="connsiteX50" fmla="*/ 5381655 w 6091003"/>
              <a:gd name="connsiteY50" fmla="*/ 2992921 h 3445460"/>
              <a:gd name="connsiteX51" fmla="*/ 5095341 w 6091003"/>
              <a:gd name="connsiteY51" fmla="*/ 2992921 h 3445460"/>
              <a:gd name="connsiteX52" fmla="*/ 5015638 w 6091003"/>
              <a:gd name="connsiteY52" fmla="*/ 3166041 h 3445460"/>
              <a:gd name="connsiteX53" fmla="*/ 5037502 w 6091003"/>
              <a:gd name="connsiteY53" fmla="*/ 3166041 h 3445460"/>
              <a:gd name="connsiteX54" fmla="*/ 5101900 w 6091003"/>
              <a:gd name="connsiteY54" fmla="*/ 3021543 h 3445460"/>
              <a:gd name="connsiteX55" fmla="*/ 5107763 w 6091003"/>
              <a:gd name="connsiteY55" fmla="*/ 3021543 h 3445460"/>
              <a:gd name="connsiteX56" fmla="*/ 5141254 w 6091003"/>
              <a:gd name="connsiteY56" fmla="*/ 3095481 h 3445460"/>
              <a:gd name="connsiteX57" fmla="*/ 5089279 w 6091003"/>
              <a:gd name="connsiteY57" fmla="*/ 3095481 h 3445460"/>
              <a:gd name="connsiteX58" fmla="*/ 5081030 w 6091003"/>
              <a:gd name="connsiteY58" fmla="*/ 3114065 h 3445460"/>
              <a:gd name="connsiteX59" fmla="*/ 5149404 w 6091003"/>
              <a:gd name="connsiteY59" fmla="*/ 3114065 h 3445460"/>
              <a:gd name="connsiteX60" fmla="*/ 5172360 w 6091003"/>
              <a:gd name="connsiteY60" fmla="*/ 3166041 h 3445460"/>
              <a:gd name="connsiteX61" fmla="*/ 5195516 w 6091003"/>
              <a:gd name="connsiteY61" fmla="*/ 3166041 h 3445460"/>
              <a:gd name="connsiteX62" fmla="*/ 5115913 w 6091003"/>
              <a:gd name="connsiteY62" fmla="*/ 2992921 h 3445460"/>
              <a:gd name="connsiteX63" fmla="*/ 4842120 w 6091003"/>
              <a:gd name="connsiteY63" fmla="*/ 2977716 h 3445460"/>
              <a:gd name="connsiteX64" fmla="*/ 4844008 w 6091003"/>
              <a:gd name="connsiteY64" fmla="*/ 2980001 h 3445460"/>
              <a:gd name="connsiteX65" fmla="*/ 4686888 w 6091003"/>
              <a:gd name="connsiteY65" fmla="*/ 3113569 h 3445460"/>
              <a:gd name="connsiteX66" fmla="*/ 4733299 w 6091003"/>
              <a:gd name="connsiteY66" fmla="*/ 3236800 h 3445460"/>
              <a:gd name="connsiteX67" fmla="*/ 4620204 w 6091003"/>
              <a:gd name="connsiteY67" fmla="*/ 3181445 h 3445460"/>
              <a:gd name="connsiteX68" fmla="*/ 4583732 w 6091003"/>
              <a:gd name="connsiteY68" fmla="*/ 3060897 h 3445460"/>
              <a:gd name="connsiteX69" fmla="*/ 4668901 w 6091003"/>
              <a:gd name="connsiteY69" fmla="*/ 3104425 h 3445460"/>
              <a:gd name="connsiteX70" fmla="*/ 4682714 w 6091003"/>
              <a:gd name="connsiteY70" fmla="*/ 3092699 h 3445460"/>
              <a:gd name="connsiteX71" fmla="*/ 4596353 w 6091003"/>
              <a:gd name="connsiteY71" fmla="*/ 3048574 h 3445460"/>
              <a:gd name="connsiteX72" fmla="*/ 4596751 w 6091003"/>
              <a:gd name="connsiteY72" fmla="*/ 3045692 h 3445460"/>
              <a:gd name="connsiteX73" fmla="*/ 4741734 w 6091003"/>
              <a:gd name="connsiteY73" fmla="*/ 2921293 h 3445460"/>
              <a:gd name="connsiteX74" fmla="*/ 4843710 w 6091003"/>
              <a:gd name="connsiteY74" fmla="*/ 2959629 h 3445460"/>
              <a:gd name="connsiteX75" fmla="*/ 4590589 w 6091003"/>
              <a:gd name="connsiteY75" fmla="*/ 3029692 h 3445460"/>
              <a:gd name="connsiteX76" fmla="*/ 4638192 w 6091003"/>
              <a:gd name="connsiteY76" fmla="*/ 2958834 h 3445460"/>
              <a:gd name="connsiteX77" fmla="*/ 4741734 w 6091003"/>
              <a:gd name="connsiteY77" fmla="*/ 2921293 h 3445460"/>
              <a:gd name="connsiteX78" fmla="*/ 4754628 w 6091003"/>
              <a:gd name="connsiteY78" fmla="*/ 2904709 h 3445460"/>
              <a:gd name="connsiteX79" fmla="*/ 4627161 w 6091003"/>
              <a:gd name="connsiteY79" fmla="*/ 2945815 h 3445460"/>
              <a:gd name="connsiteX80" fmla="*/ 4607185 w 6091003"/>
              <a:gd name="connsiteY80" fmla="*/ 3192476 h 3445460"/>
              <a:gd name="connsiteX81" fmla="*/ 4853847 w 6091003"/>
              <a:gd name="connsiteY81" fmla="*/ 3212452 h 3445460"/>
              <a:gd name="connsiteX82" fmla="*/ 4873822 w 6091003"/>
              <a:gd name="connsiteY82" fmla="*/ 2965790 h 3445460"/>
              <a:gd name="connsiteX83" fmla="*/ 4754628 w 6091003"/>
              <a:gd name="connsiteY83" fmla="*/ 2904709 h 3445460"/>
              <a:gd name="connsiteX84" fmla="*/ 0 w 6091003"/>
              <a:gd name="connsiteY84" fmla="*/ 0 h 3445460"/>
              <a:gd name="connsiteX85" fmla="*/ 6091003 w 6091003"/>
              <a:gd name="connsiteY85" fmla="*/ 0 h 3445460"/>
              <a:gd name="connsiteX86" fmla="*/ 6091003 w 6091003"/>
              <a:gd name="connsiteY86" fmla="*/ 3445460 h 3445460"/>
              <a:gd name="connsiteX87" fmla="*/ 0 w 6091003"/>
              <a:gd name="connsiteY87" fmla="*/ 3445460 h 344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6091003" h="3445460">
                <a:moveTo>
                  <a:pt x="4875114" y="2996499"/>
                </a:moveTo>
                <a:cubicBezTo>
                  <a:pt x="4915164" y="3061692"/>
                  <a:pt x="4902841" y="3148451"/>
                  <a:pt x="4842816" y="3199433"/>
                </a:cubicBezTo>
                <a:cubicBezTo>
                  <a:pt x="4819859" y="3218911"/>
                  <a:pt x="4792927" y="3230738"/>
                  <a:pt x="4765200" y="3235011"/>
                </a:cubicBezTo>
                <a:close/>
                <a:moveTo>
                  <a:pt x="4855039" y="2993020"/>
                </a:moveTo>
                <a:lnTo>
                  <a:pt x="4856928" y="2995306"/>
                </a:lnTo>
                <a:lnTo>
                  <a:pt x="4750392" y="3226464"/>
                </a:lnTo>
                <a:cubicBezTo>
                  <a:pt x="4749001" y="3226365"/>
                  <a:pt x="4748902" y="3226365"/>
                  <a:pt x="4747510" y="3226365"/>
                </a:cubicBezTo>
                <a:lnTo>
                  <a:pt x="4706963" y="3118836"/>
                </a:lnTo>
                <a:close/>
                <a:moveTo>
                  <a:pt x="5633584" y="2992921"/>
                </a:moveTo>
                <a:lnTo>
                  <a:pt x="5705436" y="3095283"/>
                </a:lnTo>
                <a:lnTo>
                  <a:pt x="5705436" y="3166041"/>
                </a:lnTo>
                <a:lnTo>
                  <a:pt x="5726604" y="3166041"/>
                </a:lnTo>
                <a:lnTo>
                  <a:pt x="5726604" y="3095283"/>
                </a:lnTo>
                <a:lnTo>
                  <a:pt x="5798455" y="2992921"/>
                </a:lnTo>
                <a:lnTo>
                  <a:pt x="5774107" y="2992921"/>
                </a:lnTo>
                <a:lnTo>
                  <a:pt x="5718554" y="3073121"/>
                </a:lnTo>
                <a:lnTo>
                  <a:pt x="5713684" y="3073121"/>
                </a:lnTo>
                <a:lnTo>
                  <a:pt x="5657932" y="2992921"/>
                </a:lnTo>
                <a:close/>
                <a:moveTo>
                  <a:pt x="5438799" y="2992921"/>
                </a:moveTo>
                <a:lnTo>
                  <a:pt x="5438799" y="3166041"/>
                </a:lnTo>
                <a:lnTo>
                  <a:pt x="5460066" y="3166041"/>
                </a:lnTo>
                <a:lnTo>
                  <a:pt x="5460066" y="3015480"/>
                </a:lnTo>
                <a:lnTo>
                  <a:pt x="5464042" y="3011505"/>
                </a:lnTo>
                <a:lnTo>
                  <a:pt x="5533310" y="3011505"/>
                </a:lnTo>
                <a:cubicBezTo>
                  <a:pt x="5543446" y="3011505"/>
                  <a:pt x="5555074" y="3012797"/>
                  <a:pt x="5564714" y="3022437"/>
                </a:cubicBezTo>
                <a:cubicBezTo>
                  <a:pt x="5570180" y="3028201"/>
                  <a:pt x="5573161" y="3035555"/>
                  <a:pt x="5573161" y="3043207"/>
                </a:cubicBezTo>
                <a:cubicBezTo>
                  <a:pt x="5573161" y="3061096"/>
                  <a:pt x="5558155" y="3075108"/>
                  <a:pt x="5539074" y="3075108"/>
                </a:cubicBezTo>
                <a:lnTo>
                  <a:pt x="5478551" y="3075108"/>
                </a:lnTo>
                <a:lnTo>
                  <a:pt x="5478551" y="3093692"/>
                </a:lnTo>
                <a:lnTo>
                  <a:pt x="5526353" y="3093692"/>
                </a:lnTo>
                <a:lnTo>
                  <a:pt x="5575844" y="3166041"/>
                </a:lnTo>
                <a:lnTo>
                  <a:pt x="5600093" y="3166041"/>
                </a:lnTo>
                <a:lnTo>
                  <a:pt x="5548614" y="3092202"/>
                </a:lnTo>
                <a:lnTo>
                  <a:pt x="5550005" y="3091904"/>
                </a:lnTo>
                <a:cubicBezTo>
                  <a:pt x="5552490" y="3091407"/>
                  <a:pt x="5553981" y="3091009"/>
                  <a:pt x="5554577" y="3090810"/>
                </a:cubicBezTo>
                <a:cubicBezTo>
                  <a:pt x="5579025" y="3084152"/>
                  <a:pt x="5594230" y="3065965"/>
                  <a:pt x="5594230" y="3043406"/>
                </a:cubicBezTo>
                <a:cubicBezTo>
                  <a:pt x="5594230" y="3030686"/>
                  <a:pt x="5589758" y="3019158"/>
                  <a:pt x="5581211" y="3010114"/>
                </a:cubicBezTo>
                <a:cubicBezTo>
                  <a:pt x="5570180" y="2998586"/>
                  <a:pt x="5554478" y="2992921"/>
                  <a:pt x="5533310" y="2992921"/>
                </a:cubicBezTo>
                <a:close/>
                <a:moveTo>
                  <a:pt x="5246697" y="2992921"/>
                </a:moveTo>
                <a:lnTo>
                  <a:pt x="5246697" y="3166041"/>
                </a:lnTo>
                <a:lnTo>
                  <a:pt x="5267964" y="3166041"/>
                </a:lnTo>
                <a:lnTo>
                  <a:pt x="5267964" y="3097568"/>
                </a:lnTo>
                <a:lnTo>
                  <a:pt x="5271940" y="3093593"/>
                </a:lnTo>
                <a:lnTo>
                  <a:pt x="5360686" y="3093593"/>
                </a:lnTo>
                <a:lnTo>
                  <a:pt x="5360686" y="3075009"/>
                </a:lnTo>
                <a:lnTo>
                  <a:pt x="5271940" y="3075009"/>
                </a:lnTo>
                <a:lnTo>
                  <a:pt x="5267964" y="3071034"/>
                </a:lnTo>
                <a:lnTo>
                  <a:pt x="5267964" y="3016971"/>
                </a:lnTo>
                <a:lnTo>
                  <a:pt x="5271940" y="3012996"/>
                </a:lnTo>
                <a:lnTo>
                  <a:pt x="5381655" y="3012996"/>
                </a:lnTo>
                <a:lnTo>
                  <a:pt x="5381655" y="2992921"/>
                </a:lnTo>
                <a:close/>
                <a:moveTo>
                  <a:pt x="5095341" y="2992921"/>
                </a:moveTo>
                <a:lnTo>
                  <a:pt x="5015638" y="3166041"/>
                </a:lnTo>
                <a:lnTo>
                  <a:pt x="5037502" y="3166041"/>
                </a:lnTo>
                <a:lnTo>
                  <a:pt x="5101900" y="3021543"/>
                </a:lnTo>
                <a:lnTo>
                  <a:pt x="5107763" y="3021543"/>
                </a:lnTo>
                <a:lnTo>
                  <a:pt x="5141254" y="3095481"/>
                </a:lnTo>
                <a:lnTo>
                  <a:pt x="5089279" y="3095481"/>
                </a:lnTo>
                <a:lnTo>
                  <a:pt x="5081030" y="3114065"/>
                </a:lnTo>
                <a:lnTo>
                  <a:pt x="5149404" y="3114065"/>
                </a:lnTo>
                <a:lnTo>
                  <a:pt x="5172360" y="3166041"/>
                </a:lnTo>
                <a:lnTo>
                  <a:pt x="5195516" y="3166041"/>
                </a:lnTo>
                <a:lnTo>
                  <a:pt x="5115913" y="2992921"/>
                </a:lnTo>
                <a:close/>
                <a:moveTo>
                  <a:pt x="4842120" y="2977716"/>
                </a:moveTo>
                <a:lnTo>
                  <a:pt x="4844008" y="2980001"/>
                </a:lnTo>
                <a:lnTo>
                  <a:pt x="4686888" y="3113569"/>
                </a:lnTo>
                <a:lnTo>
                  <a:pt x="4733299" y="3236800"/>
                </a:lnTo>
                <a:cubicBezTo>
                  <a:pt x="4691062" y="3234911"/>
                  <a:pt x="4649621" y="3216129"/>
                  <a:pt x="4620204" y="3181445"/>
                </a:cubicBezTo>
                <a:cubicBezTo>
                  <a:pt x="4590688" y="3146761"/>
                  <a:pt x="4578862" y="3102935"/>
                  <a:pt x="4583732" y="3060897"/>
                </a:cubicBezTo>
                <a:lnTo>
                  <a:pt x="4668901" y="3104425"/>
                </a:lnTo>
                <a:lnTo>
                  <a:pt x="4682714" y="3092699"/>
                </a:lnTo>
                <a:lnTo>
                  <a:pt x="4596353" y="3048574"/>
                </a:lnTo>
                <a:cubicBezTo>
                  <a:pt x="4596552" y="3047182"/>
                  <a:pt x="4596552" y="3047083"/>
                  <a:pt x="4596751" y="3045692"/>
                </a:cubicBezTo>
                <a:close/>
                <a:moveTo>
                  <a:pt x="4741734" y="2921293"/>
                </a:moveTo>
                <a:cubicBezTo>
                  <a:pt x="4778368" y="2921616"/>
                  <a:pt x="4814741" y="2934585"/>
                  <a:pt x="4843710" y="2959629"/>
                </a:cubicBezTo>
                <a:lnTo>
                  <a:pt x="4590589" y="3029692"/>
                </a:lnTo>
                <a:cubicBezTo>
                  <a:pt x="4599334" y="3002958"/>
                  <a:pt x="4615335" y="2978312"/>
                  <a:pt x="4638192" y="2958834"/>
                </a:cubicBezTo>
                <a:cubicBezTo>
                  <a:pt x="4668205" y="2933293"/>
                  <a:pt x="4705100" y="2920970"/>
                  <a:pt x="4741734" y="2921293"/>
                </a:cubicBezTo>
                <a:close/>
                <a:moveTo>
                  <a:pt x="4754628" y="2904709"/>
                </a:moveTo>
                <a:cubicBezTo>
                  <a:pt x="4709995" y="2901094"/>
                  <a:pt x="4663982" y="2914510"/>
                  <a:pt x="4627161" y="2945815"/>
                </a:cubicBezTo>
                <a:cubicBezTo>
                  <a:pt x="4553520" y="3008424"/>
                  <a:pt x="4544576" y="3118836"/>
                  <a:pt x="4607185" y="3192476"/>
                </a:cubicBezTo>
                <a:cubicBezTo>
                  <a:pt x="4669795" y="3266117"/>
                  <a:pt x="4780206" y="3275061"/>
                  <a:pt x="4853847" y="3212452"/>
                </a:cubicBezTo>
                <a:cubicBezTo>
                  <a:pt x="4927488" y="3149842"/>
                  <a:pt x="4936432" y="3039431"/>
                  <a:pt x="4873822" y="2965790"/>
                </a:cubicBezTo>
                <a:cubicBezTo>
                  <a:pt x="4842517" y="2928970"/>
                  <a:pt x="4799262" y="2908323"/>
                  <a:pt x="4754628" y="2904709"/>
                </a:cubicBezTo>
                <a:close/>
                <a:moveTo>
                  <a:pt x="0" y="0"/>
                </a:moveTo>
                <a:lnTo>
                  <a:pt x="6091003" y="0"/>
                </a:lnTo>
                <a:lnTo>
                  <a:pt x="6091003" y="3445460"/>
                </a:lnTo>
                <a:lnTo>
                  <a:pt x="0" y="344546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sv-SE" err="1"/>
              <a:t>Click</a:t>
            </a:r>
            <a:r>
              <a:rPr lang="sv-SE"/>
              <a:t> on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an image </a:t>
            </a:r>
            <a:endParaRPr lang="en-GB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BC4B409-7EC5-484A-B644-372338E06E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9654204A-ED8F-41FB-945F-C74F6ADDFA92}" type="datetime1">
              <a:rPr lang="sv-SE" smtClean="0"/>
              <a:t>2021-04-27</a:t>
            </a:fld>
            <a:endParaRPr lang="sv-SE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E47FA7-E504-004A-B551-02500F7998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7B1E62A-EAE8-7049-A4EF-130D322A1C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245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text, 1 column &amp; small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50AADD0D-3A79-164E-A242-EA9E0D0A41F5}"/>
              </a:ext>
            </a:extLst>
          </p:cNvPr>
          <p:cNvSpPr/>
          <p:nvPr userDrawn="1"/>
        </p:nvSpPr>
        <p:spPr>
          <a:xfrm>
            <a:off x="-1" y="-2"/>
            <a:ext cx="9226445" cy="6858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64C3A62-C064-BD4C-A5E2-1FAD15A47743}"/>
              </a:ext>
            </a:extLst>
          </p:cNvPr>
          <p:cNvSpPr/>
          <p:nvPr userDrawn="1"/>
        </p:nvSpPr>
        <p:spPr>
          <a:xfrm>
            <a:off x="0" y="0"/>
            <a:ext cx="922644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Platshållare för bild 24">
            <a:extLst>
              <a:ext uri="{FF2B5EF4-FFF2-40B4-BE49-F238E27FC236}">
                <a16:creationId xmlns:a16="http://schemas.microsoft.com/office/drawing/2014/main" id="{D417C9D8-37F4-5048-9E81-638F5188202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138900" y="2"/>
            <a:ext cx="3053100" cy="6857999"/>
          </a:xfrm>
          <a:custGeom>
            <a:avLst/>
            <a:gdLst>
              <a:gd name="connsiteX0" fmla="*/ 1837211 w 3053100"/>
              <a:gd name="connsiteY0" fmla="*/ 6427327 h 6857999"/>
              <a:gd name="connsiteX1" fmla="*/ 1804913 w 3053100"/>
              <a:gd name="connsiteY1" fmla="*/ 6630261 h 6857999"/>
              <a:gd name="connsiteX2" fmla="*/ 1727297 w 3053100"/>
              <a:gd name="connsiteY2" fmla="*/ 6665839 h 6857999"/>
              <a:gd name="connsiteX3" fmla="*/ 1817136 w 3053100"/>
              <a:gd name="connsiteY3" fmla="*/ 6423848 h 6857999"/>
              <a:gd name="connsiteX4" fmla="*/ 1819025 w 3053100"/>
              <a:gd name="connsiteY4" fmla="*/ 6426134 h 6857999"/>
              <a:gd name="connsiteX5" fmla="*/ 1712489 w 3053100"/>
              <a:gd name="connsiteY5" fmla="*/ 6657292 h 6857999"/>
              <a:gd name="connsiteX6" fmla="*/ 1709607 w 3053100"/>
              <a:gd name="connsiteY6" fmla="*/ 6657193 h 6857999"/>
              <a:gd name="connsiteX7" fmla="*/ 1669060 w 3053100"/>
              <a:gd name="connsiteY7" fmla="*/ 6549664 h 6857999"/>
              <a:gd name="connsiteX8" fmla="*/ 2595681 w 3053100"/>
              <a:gd name="connsiteY8" fmla="*/ 6423749 h 6857999"/>
              <a:gd name="connsiteX9" fmla="*/ 2667533 w 3053100"/>
              <a:gd name="connsiteY9" fmla="*/ 6526111 h 6857999"/>
              <a:gd name="connsiteX10" fmla="*/ 2667533 w 3053100"/>
              <a:gd name="connsiteY10" fmla="*/ 6596869 h 6857999"/>
              <a:gd name="connsiteX11" fmla="*/ 2688701 w 3053100"/>
              <a:gd name="connsiteY11" fmla="*/ 6596869 h 6857999"/>
              <a:gd name="connsiteX12" fmla="*/ 2688701 w 3053100"/>
              <a:gd name="connsiteY12" fmla="*/ 6526111 h 6857999"/>
              <a:gd name="connsiteX13" fmla="*/ 2760552 w 3053100"/>
              <a:gd name="connsiteY13" fmla="*/ 6423749 h 6857999"/>
              <a:gd name="connsiteX14" fmla="*/ 2736204 w 3053100"/>
              <a:gd name="connsiteY14" fmla="*/ 6423749 h 6857999"/>
              <a:gd name="connsiteX15" fmla="*/ 2680651 w 3053100"/>
              <a:gd name="connsiteY15" fmla="*/ 6503949 h 6857999"/>
              <a:gd name="connsiteX16" fmla="*/ 2675781 w 3053100"/>
              <a:gd name="connsiteY16" fmla="*/ 6503949 h 6857999"/>
              <a:gd name="connsiteX17" fmla="*/ 2620029 w 3053100"/>
              <a:gd name="connsiteY17" fmla="*/ 6423749 h 6857999"/>
              <a:gd name="connsiteX18" fmla="*/ 2400896 w 3053100"/>
              <a:gd name="connsiteY18" fmla="*/ 6423749 h 6857999"/>
              <a:gd name="connsiteX19" fmla="*/ 2400896 w 3053100"/>
              <a:gd name="connsiteY19" fmla="*/ 6596869 h 6857999"/>
              <a:gd name="connsiteX20" fmla="*/ 2422163 w 3053100"/>
              <a:gd name="connsiteY20" fmla="*/ 6596869 h 6857999"/>
              <a:gd name="connsiteX21" fmla="*/ 2422163 w 3053100"/>
              <a:gd name="connsiteY21" fmla="*/ 6446308 h 6857999"/>
              <a:gd name="connsiteX22" fmla="*/ 2426139 w 3053100"/>
              <a:gd name="connsiteY22" fmla="*/ 6442333 h 6857999"/>
              <a:gd name="connsiteX23" fmla="*/ 2495407 w 3053100"/>
              <a:gd name="connsiteY23" fmla="*/ 6442333 h 6857999"/>
              <a:gd name="connsiteX24" fmla="*/ 2526811 w 3053100"/>
              <a:gd name="connsiteY24" fmla="*/ 6453265 h 6857999"/>
              <a:gd name="connsiteX25" fmla="*/ 2535258 w 3053100"/>
              <a:gd name="connsiteY25" fmla="*/ 6474035 h 6857999"/>
              <a:gd name="connsiteX26" fmla="*/ 2501171 w 3053100"/>
              <a:gd name="connsiteY26" fmla="*/ 6505936 h 6857999"/>
              <a:gd name="connsiteX27" fmla="*/ 2440648 w 3053100"/>
              <a:gd name="connsiteY27" fmla="*/ 6505936 h 6857999"/>
              <a:gd name="connsiteX28" fmla="*/ 2440648 w 3053100"/>
              <a:gd name="connsiteY28" fmla="*/ 6524520 h 6857999"/>
              <a:gd name="connsiteX29" fmla="*/ 2488450 w 3053100"/>
              <a:gd name="connsiteY29" fmla="*/ 6524520 h 6857999"/>
              <a:gd name="connsiteX30" fmla="*/ 2537941 w 3053100"/>
              <a:gd name="connsiteY30" fmla="*/ 6596869 h 6857999"/>
              <a:gd name="connsiteX31" fmla="*/ 2562190 w 3053100"/>
              <a:gd name="connsiteY31" fmla="*/ 6596869 h 6857999"/>
              <a:gd name="connsiteX32" fmla="*/ 2510711 w 3053100"/>
              <a:gd name="connsiteY32" fmla="*/ 6523030 h 6857999"/>
              <a:gd name="connsiteX33" fmla="*/ 2512102 w 3053100"/>
              <a:gd name="connsiteY33" fmla="*/ 6522732 h 6857999"/>
              <a:gd name="connsiteX34" fmla="*/ 2516674 w 3053100"/>
              <a:gd name="connsiteY34" fmla="*/ 6521638 h 6857999"/>
              <a:gd name="connsiteX35" fmla="*/ 2556327 w 3053100"/>
              <a:gd name="connsiteY35" fmla="*/ 6474234 h 6857999"/>
              <a:gd name="connsiteX36" fmla="*/ 2543308 w 3053100"/>
              <a:gd name="connsiteY36" fmla="*/ 6440942 h 6857999"/>
              <a:gd name="connsiteX37" fmla="*/ 2495407 w 3053100"/>
              <a:gd name="connsiteY37" fmla="*/ 6423749 h 6857999"/>
              <a:gd name="connsiteX38" fmla="*/ 2208794 w 3053100"/>
              <a:gd name="connsiteY38" fmla="*/ 6423749 h 6857999"/>
              <a:gd name="connsiteX39" fmla="*/ 2208794 w 3053100"/>
              <a:gd name="connsiteY39" fmla="*/ 6596869 h 6857999"/>
              <a:gd name="connsiteX40" fmla="*/ 2230061 w 3053100"/>
              <a:gd name="connsiteY40" fmla="*/ 6596869 h 6857999"/>
              <a:gd name="connsiteX41" fmla="*/ 2230061 w 3053100"/>
              <a:gd name="connsiteY41" fmla="*/ 6528396 h 6857999"/>
              <a:gd name="connsiteX42" fmla="*/ 2234037 w 3053100"/>
              <a:gd name="connsiteY42" fmla="*/ 6524421 h 6857999"/>
              <a:gd name="connsiteX43" fmla="*/ 2322783 w 3053100"/>
              <a:gd name="connsiteY43" fmla="*/ 6524421 h 6857999"/>
              <a:gd name="connsiteX44" fmla="*/ 2322783 w 3053100"/>
              <a:gd name="connsiteY44" fmla="*/ 6505837 h 6857999"/>
              <a:gd name="connsiteX45" fmla="*/ 2234037 w 3053100"/>
              <a:gd name="connsiteY45" fmla="*/ 6505837 h 6857999"/>
              <a:gd name="connsiteX46" fmla="*/ 2230061 w 3053100"/>
              <a:gd name="connsiteY46" fmla="*/ 6501862 h 6857999"/>
              <a:gd name="connsiteX47" fmla="*/ 2230061 w 3053100"/>
              <a:gd name="connsiteY47" fmla="*/ 6447799 h 6857999"/>
              <a:gd name="connsiteX48" fmla="*/ 2234037 w 3053100"/>
              <a:gd name="connsiteY48" fmla="*/ 6443824 h 6857999"/>
              <a:gd name="connsiteX49" fmla="*/ 2343752 w 3053100"/>
              <a:gd name="connsiteY49" fmla="*/ 6443824 h 6857999"/>
              <a:gd name="connsiteX50" fmla="*/ 2343752 w 3053100"/>
              <a:gd name="connsiteY50" fmla="*/ 6423749 h 6857999"/>
              <a:gd name="connsiteX51" fmla="*/ 2057438 w 3053100"/>
              <a:gd name="connsiteY51" fmla="*/ 6423749 h 6857999"/>
              <a:gd name="connsiteX52" fmla="*/ 1977735 w 3053100"/>
              <a:gd name="connsiteY52" fmla="*/ 6596869 h 6857999"/>
              <a:gd name="connsiteX53" fmla="*/ 1999599 w 3053100"/>
              <a:gd name="connsiteY53" fmla="*/ 6596869 h 6857999"/>
              <a:gd name="connsiteX54" fmla="*/ 2063997 w 3053100"/>
              <a:gd name="connsiteY54" fmla="*/ 6452371 h 6857999"/>
              <a:gd name="connsiteX55" fmla="*/ 2069860 w 3053100"/>
              <a:gd name="connsiteY55" fmla="*/ 6452371 h 6857999"/>
              <a:gd name="connsiteX56" fmla="*/ 2103351 w 3053100"/>
              <a:gd name="connsiteY56" fmla="*/ 6526309 h 6857999"/>
              <a:gd name="connsiteX57" fmla="*/ 2051376 w 3053100"/>
              <a:gd name="connsiteY57" fmla="*/ 6526309 h 6857999"/>
              <a:gd name="connsiteX58" fmla="*/ 2043127 w 3053100"/>
              <a:gd name="connsiteY58" fmla="*/ 6544893 h 6857999"/>
              <a:gd name="connsiteX59" fmla="*/ 2111501 w 3053100"/>
              <a:gd name="connsiteY59" fmla="*/ 6544893 h 6857999"/>
              <a:gd name="connsiteX60" fmla="*/ 2134457 w 3053100"/>
              <a:gd name="connsiteY60" fmla="*/ 6596869 h 6857999"/>
              <a:gd name="connsiteX61" fmla="*/ 2157613 w 3053100"/>
              <a:gd name="connsiteY61" fmla="*/ 6596869 h 6857999"/>
              <a:gd name="connsiteX62" fmla="*/ 2078010 w 3053100"/>
              <a:gd name="connsiteY62" fmla="*/ 6423749 h 6857999"/>
              <a:gd name="connsiteX63" fmla="*/ 1804217 w 3053100"/>
              <a:gd name="connsiteY63" fmla="*/ 6408544 h 6857999"/>
              <a:gd name="connsiteX64" fmla="*/ 1806105 w 3053100"/>
              <a:gd name="connsiteY64" fmla="*/ 6410829 h 6857999"/>
              <a:gd name="connsiteX65" fmla="*/ 1648985 w 3053100"/>
              <a:gd name="connsiteY65" fmla="*/ 6544397 h 6857999"/>
              <a:gd name="connsiteX66" fmla="*/ 1695396 w 3053100"/>
              <a:gd name="connsiteY66" fmla="*/ 6667628 h 6857999"/>
              <a:gd name="connsiteX67" fmla="*/ 1582301 w 3053100"/>
              <a:gd name="connsiteY67" fmla="*/ 6612273 h 6857999"/>
              <a:gd name="connsiteX68" fmla="*/ 1545829 w 3053100"/>
              <a:gd name="connsiteY68" fmla="*/ 6491725 h 6857999"/>
              <a:gd name="connsiteX69" fmla="*/ 1630998 w 3053100"/>
              <a:gd name="connsiteY69" fmla="*/ 6535253 h 6857999"/>
              <a:gd name="connsiteX70" fmla="*/ 1644811 w 3053100"/>
              <a:gd name="connsiteY70" fmla="*/ 6523527 h 6857999"/>
              <a:gd name="connsiteX71" fmla="*/ 1558450 w 3053100"/>
              <a:gd name="connsiteY71" fmla="*/ 6479402 h 6857999"/>
              <a:gd name="connsiteX72" fmla="*/ 1558848 w 3053100"/>
              <a:gd name="connsiteY72" fmla="*/ 6476520 h 6857999"/>
              <a:gd name="connsiteX73" fmla="*/ 1703831 w 3053100"/>
              <a:gd name="connsiteY73" fmla="*/ 6352121 h 6857999"/>
              <a:gd name="connsiteX74" fmla="*/ 1805807 w 3053100"/>
              <a:gd name="connsiteY74" fmla="*/ 6390457 h 6857999"/>
              <a:gd name="connsiteX75" fmla="*/ 1552686 w 3053100"/>
              <a:gd name="connsiteY75" fmla="*/ 6460520 h 6857999"/>
              <a:gd name="connsiteX76" fmla="*/ 1600289 w 3053100"/>
              <a:gd name="connsiteY76" fmla="*/ 6389662 h 6857999"/>
              <a:gd name="connsiteX77" fmla="*/ 1703831 w 3053100"/>
              <a:gd name="connsiteY77" fmla="*/ 6352121 h 6857999"/>
              <a:gd name="connsiteX78" fmla="*/ 1716726 w 3053100"/>
              <a:gd name="connsiteY78" fmla="*/ 6335537 h 6857999"/>
              <a:gd name="connsiteX79" fmla="*/ 1589258 w 3053100"/>
              <a:gd name="connsiteY79" fmla="*/ 6376643 h 6857999"/>
              <a:gd name="connsiteX80" fmla="*/ 1569282 w 3053100"/>
              <a:gd name="connsiteY80" fmla="*/ 6623304 h 6857999"/>
              <a:gd name="connsiteX81" fmla="*/ 1815944 w 3053100"/>
              <a:gd name="connsiteY81" fmla="*/ 6643280 h 6857999"/>
              <a:gd name="connsiteX82" fmla="*/ 1835919 w 3053100"/>
              <a:gd name="connsiteY82" fmla="*/ 6396618 h 6857999"/>
              <a:gd name="connsiteX83" fmla="*/ 1716726 w 3053100"/>
              <a:gd name="connsiteY83" fmla="*/ 6335537 h 6857999"/>
              <a:gd name="connsiteX84" fmla="*/ 0 w 3053100"/>
              <a:gd name="connsiteY84" fmla="*/ 0 h 6857999"/>
              <a:gd name="connsiteX85" fmla="*/ 3053100 w 3053100"/>
              <a:gd name="connsiteY85" fmla="*/ 0 h 6857999"/>
              <a:gd name="connsiteX86" fmla="*/ 3053100 w 3053100"/>
              <a:gd name="connsiteY86" fmla="*/ 6857999 h 6857999"/>
              <a:gd name="connsiteX87" fmla="*/ 0 w 3053100"/>
              <a:gd name="connsiteY8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3053100" h="6857999">
                <a:moveTo>
                  <a:pt x="1837211" y="6427327"/>
                </a:moveTo>
                <a:cubicBezTo>
                  <a:pt x="1877261" y="6492520"/>
                  <a:pt x="1864938" y="6579279"/>
                  <a:pt x="1804913" y="6630261"/>
                </a:cubicBezTo>
                <a:cubicBezTo>
                  <a:pt x="1781956" y="6649739"/>
                  <a:pt x="1755024" y="6661566"/>
                  <a:pt x="1727297" y="6665839"/>
                </a:cubicBezTo>
                <a:close/>
                <a:moveTo>
                  <a:pt x="1817136" y="6423848"/>
                </a:moveTo>
                <a:lnTo>
                  <a:pt x="1819025" y="6426134"/>
                </a:lnTo>
                <a:lnTo>
                  <a:pt x="1712489" y="6657292"/>
                </a:lnTo>
                <a:cubicBezTo>
                  <a:pt x="1711098" y="6657193"/>
                  <a:pt x="1710999" y="6657193"/>
                  <a:pt x="1709607" y="6657193"/>
                </a:cubicBezTo>
                <a:lnTo>
                  <a:pt x="1669060" y="6549664"/>
                </a:lnTo>
                <a:close/>
                <a:moveTo>
                  <a:pt x="2595681" y="6423749"/>
                </a:moveTo>
                <a:lnTo>
                  <a:pt x="2667533" y="6526111"/>
                </a:lnTo>
                <a:lnTo>
                  <a:pt x="2667533" y="6596869"/>
                </a:lnTo>
                <a:lnTo>
                  <a:pt x="2688701" y="6596869"/>
                </a:lnTo>
                <a:lnTo>
                  <a:pt x="2688701" y="6526111"/>
                </a:lnTo>
                <a:lnTo>
                  <a:pt x="2760552" y="6423749"/>
                </a:lnTo>
                <a:lnTo>
                  <a:pt x="2736204" y="6423749"/>
                </a:lnTo>
                <a:lnTo>
                  <a:pt x="2680651" y="6503949"/>
                </a:lnTo>
                <a:lnTo>
                  <a:pt x="2675781" y="6503949"/>
                </a:lnTo>
                <a:lnTo>
                  <a:pt x="2620029" y="6423749"/>
                </a:lnTo>
                <a:close/>
                <a:moveTo>
                  <a:pt x="2400896" y="6423749"/>
                </a:moveTo>
                <a:lnTo>
                  <a:pt x="2400896" y="6596869"/>
                </a:lnTo>
                <a:lnTo>
                  <a:pt x="2422163" y="6596869"/>
                </a:lnTo>
                <a:lnTo>
                  <a:pt x="2422163" y="6446308"/>
                </a:lnTo>
                <a:lnTo>
                  <a:pt x="2426139" y="6442333"/>
                </a:lnTo>
                <a:lnTo>
                  <a:pt x="2495407" y="6442333"/>
                </a:lnTo>
                <a:cubicBezTo>
                  <a:pt x="2505543" y="6442333"/>
                  <a:pt x="2517171" y="6443625"/>
                  <a:pt x="2526811" y="6453265"/>
                </a:cubicBezTo>
                <a:cubicBezTo>
                  <a:pt x="2532277" y="6459029"/>
                  <a:pt x="2535258" y="6466383"/>
                  <a:pt x="2535258" y="6474035"/>
                </a:cubicBezTo>
                <a:cubicBezTo>
                  <a:pt x="2535258" y="6491924"/>
                  <a:pt x="2520252" y="6505936"/>
                  <a:pt x="2501171" y="6505936"/>
                </a:cubicBezTo>
                <a:lnTo>
                  <a:pt x="2440648" y="6505936"/>
                </a:lnTo>
                <a:lnTo>
                  <a:pt x="2440648" y="6524520"/>
                </a:lnTo>
                <a:lnTo>
                  <a:pt x="2488450" y="6524520"/>
                </a:lnTo>
                <a:lnTo>
                  <a:pt x="2537941" y="6596869"/>
                </a:lnTo>
                <a:lnTo>
                  <a:pt x="2562190" y="6596869"/>
                </a:lnTo>
                <a:lnTo>
                  <a:pt x="2510711" y="6523030"/>
                </a:lnTo>
                <a:lnTo>
                  <a:pt x="2512102" y="6522732"/>
                </a:lnTo>
                <a:cubicBezTo>
                  <a:pt x="2514587" y="6522235"/>
                  <a:pt x="2516078" y="6521837"/>
                  <a:pt x="2516674" y="6521638"/>
                </a:cubicBezTo>
                <a:cubicBezTo>
                  <a:pt x="2541122" y="6514980"/>
                  <a:pt x="2556327" y="6496793"/>
                  <a:pt x="2556327" y="6474234"/>
                </a:cubicBezTo>
                <a:cubicBezTo>
                  <a:pt x="2556327" y="6461514"/>
                  <a:pt x="2551855" y="6449986"/>
                  <a:pt x="2543308" y="6440942"/>
                </a:cubicBezTo>
                <a:cubicBezTo>
                  <a:pt x="2532277" y="6429414"/>
                  <a:pt x="2516575" y="6423749"/>
                  <a:pt x="2495407" y="6423749"/>
                </a:cubicBezTo>
                <a:close/>
                <a:moveTo>
                  <a:pt x="2208794" y="6423749"/>
                </a:moveTo>
                <a:lnTo>
                  <a:pt x="2208794" y="6596869"/>
                </a:lnTo>
                <a:lnTo>
                  <a:pt x="2230061" y="6596869"/>
                </a:lnTo>
                <a:lnTo>
                  <a:pt x="2230061" y="6528396"/>
                </a:lnTo>
                <a:lnTo>
                  <a:pt x="2234037" y="6524421"/>
                </a:lnTo>
                <a:lnTo>
                  <a:pt x="2322783" y="6524421"/>
                </a:lnTo>
                <a:lnTo>
                  <a:pt x="2322783" y="6505837"/>
                </a:lnTo>
                <a:lnTo>
                  <a:pt x="2234037" y="6505837"/>
                </a:lnTo>
                <a:lnTo>
                  <a:pt x="2230061" y="6501862"/>
                </a:lnTo>
                <a:lnTo>
                  <a:pt x="2230061" y="6447799"/>
                </a:lnTo>
                <a:lnTo>
                  <a:pt x="2234037" y="6443824"/>
                </a:lnTo>
                <a:lnTo>
                  <a:pt x="2343752" y="6443824"/>
                </a:lnTo>
                <a:lnTo>
                  <a:pt x="2343752" y="6423749"/>
                </a:lnTo>
                <a:close/>
                <a:moveTo>
                  <a:pt x="2057438" y="6423749"/>
                </a:moveTo>
                <a:lnTo>
                  <a:pt x="1977735" y="6596869"/>
                </a:lnTo>
                <a:lnTo>
                  <a:pt x="1999599" y="6596869"/>
                </a:lnTo>
                <a:lnTo>
                  <a:pt x="2063997" y="6452371"/>
                </a:lnTo>
                <a:lnTo>
                  <a:pt x="2069860" y="6452371"/>
                </a:lnTo>
                <a:lnTo>
                  <a:pt x="2103351" y="6526309"/>
                </a:lnTo>
                <a:lnTo>
                  <a:pt x="2051376" y="6526309"/>
                </a:lnTo>
                <a:lnTo>
                  <a:pt x="2043127" y="6544893"/>
                </a:lnTo>
                <a:lnTo>
                  <a:pt x="2111501" y="6544893"/>
                </a:lnTo>
                <a:lnTo>
                  <a:pt x="2134457" y="6596869"/>
                </a:lnTo>
                <a:lnTo>
                  <a:pt x="2157613" y="6596869"/>
                </a:lnTo>
                <a:lnTo>
                  <a:pt x="2078010" y="6423749"/>
                </a:lnTo>
                <a:close/>
                <a:moveTo>
                  <a:pt x="1804217" y="6408544"/>
                </a:moveTo>
                <a:lnTo>
                  <a:pt x="1806105" y="6410829"/>
                </a:lnTo>
                <a:lnTo>
                  <a:pt x="1648985" y="6544397"/>
                </a:lnTo>
                <a:lnTo>
                  <a:pt x="1695396" y="6667628"/>
                </a:lnTo>
                <a:cubicBezTo>
                  <a:pt x="1653159" y="6665739"/>
                  <a:pt x="1611718" y="6646957"/>
                  <a:pt x="1582301" y="6612273"/>
                </a:cubicBezTo>
                <a:cubicBezTo>
                  <a:pt x="1552785" y="6577589"/>
                  <a:pt x="1540959" y="6533763"/>
                  <a:pt x="1545829" y="6491725"/>
                </a:cubicBezTo>
                <a:lnTo>
                  <a:pt x="1630998" y="6535253"/>
                </a:lnTo>
                <a:lnTo>
                  <a:pt x="1644811" y="6523527"/>
                </a:lnTo>
                <a:lnTo>
                  <a:pt x="1558450" y="6479402"/>
                </a:lnTo>
                <a:cubicBezTo>
                  <a:pt x="1558649" y="6478010"/>
                  <a:pt x="1558649" y="6477911"/>
                  <a:pt x="1558848" y="6476520"/>
                </a:cubicBezTo>
                <a:close/>
                <a:moveTo>
                  <a:pt x="1703831" y="6352121"/>
                </a:moveTo>
                <a:cubicBezTo>
                  <a:pt x="1740465" y="6352444"/>
                  <a:pt x="1776838" y="6365413"/>
                  <a:pt x="1805807" y="6390457"/>
                </a:cubicBezTo>
                <a:lnTo>
                  <a:pt x="1552686" y="6460520"/>
                </a:lnTo>
                <a:cubicBezTo>
                  <a:pt x="1561431" y="6433786"/>
                  <a:pt x="1577432" y="6409140"/>
                  <a:pt x="1600289" y="6389662"/>
                </a:cubicBezTo>
                <a:cubicBezTo>
                  <a:pt x="1630302" y="6364121"/>
                  <a:pt x="1667197" y="6351798"/>
                  <a:pt x="1703831" y="6352121"/>
                </a:cubicBezTo>
                <a:close/>
                <a:moveTo>
                  <a:pt x="1716726" y="6335537"/>
                </a:moveTo>
                <a:cubicBezTo>
                  <a:pt x="1672092" y="6331922"/>
                  <a:pt x="1626079" y="6345338"/>
                  <a:pt x="1589258" y="6376643"/>
                </a:cubicBezTo>
                <a:cubicBezTo>
                  <a:pt x="1515617" y="6439252"/>
                  <a:pt x="1506673" y="6549664"/>
                  <a:pt x="1569282" y="6623304"/>
                </a:cubicBezTo>
                <a:cubicBezTo>
                  <a:pt x="1631892" y="6696945"/>
                  <a:pt x="1742303" y="6705889"/>
                  <a:pt x="1815944" y="6643280"/>
                </a:cubicBezTo>
                <a:cubicBezTo>
                  <a:pt x="1889585" y="6580670"/>
                  <a:pt x="1898529" y="6470259"/>
                  <a:pt x="1835919" y="6396618"/>
                </a:cubicBezTo>
                <a:cubicBezTo>
                  <a:pt x="1804615" y="6359798"/>
                  <a:pt x="1761360" y="6339151"/>
                  <a:pt x="1716726" y="6335537"/>
                </a:cubicBezTo>
                <a:close/>
                <a:moveTo>
                  <a:pt x="0" y="0"/>
                </a:moveTo>
                <a:lnTo>
                  <a:pt x="3053100" y="0"/>
                </a:lnTo>
                <a:lnTo>
                  <a:pt x="30531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7938" indent="0">
              <a:buNone/>
              <a:defRPr sz="1000"/>
            </a:lvl1pPr>
          </a:lstStyle>
          <a:p>
            <a:r>
              <a:rPr lang="sv-SE" err="1"/>
              <a:t>Click</a:t>
            </a:r>
            <a:r>
              <a:rPr lang="sv-SE"/>
              <a:t> on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an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38378-7150-4F99-B8AA-9CBA7E7FEC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958738"/>
            <a:ext cx="7609226" cy="1081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"/>
              <a:t>Click to add a headline of maximum two lines </a:t>
            </a:r>
            <a:endParaRPr lang="en-GB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14879B7-B2B8-9F48-B351-AC765554A0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0352" y="3439568"/>
            <a:ext cx="2276475" cy="32542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50" b="1" cap="all" spc="1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headline</a:t>
            </a:r>
            <a:endParaRPr lang="en-US"/>
          </a:p>
        </p:txBody>
      </p:sp>
      <p:sp>
        <p:nvSpPr>
          <p:cNvPr id="20" name="textruta 5">
            <a:extLst>
              <a:ext uri="{FF2B5EF4-FFF2-40B4-BE49-F238E27FC236}">
                <a16:creationId xmlns:a16="http://schemas.microsoft.com/office/drawing/2014/main" id="{DB8436AE-1B99-7E43-A882-671B7BCAE642}"/>
              </a:ext>
            </a:extLst>
          </p:cNvPr>
          <p:cNvSpPr txBox="1"/>
          <p:nvPr userDrawn="1"/>
        </p:nvSpPr>
        <p:spPr>
          <a:xfrm>
            <a:off x="2003086" y="-371413"/>
            <a:ext cx="8185829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need to change the color of the logo, right click outside work area, choose Format Background from context menu and choose Solid fill – Black or White</a:t>
            </a:r>
          </a:p>
        </p:txBody>
      </p:sp>
      <p:sp>
        <p:nvSpPr>
          <p:cNvPr id="21" name="Platshållare för text 17">
            <a:extLst>
              <a:ext uri="{FF2B5EF4-FFF2-40B4-BE49-F238E27FC236}">
                <a16:creationId xmlns:a16="http://schemas.microsoft.com/office/drawing/2014/main" id="{9681B394-3754-194C-AE3E-B1010955E3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175" y="2533650"/>
            <a:ext cx="4570413" cy="3556000"/>
          </a:xfr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22" name="Platshållare för text 7">
            <a:extLst>
              <a:ext uri="{FF2B5EF4-FFF2-40B4-BE49-F238E27FC236}">
                <a16:creationId xmlns:a16="http://schemas.microsoft.com/office/drawing/2014/main" id="{0ABC6C84-A2D2-6249-BEC4-0F5D1FC682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50352" y="3915657"/>
            <a:ext cx="2276475" cy="1352550"/>
          </a:xfrm>
        </p:spPr>
        <p:txBody>
          <a:bodyPr/>
          <a:lstStyle>
            <a:lvl1pPr marL="268288" indent="-261938">
              <a:tabLst/>
              <a:defRPr sz="1200"/>
            </a:lvl1pPr>
            <a:lvl2pPr>
              <a:defRPr sz="1150"/>
            </a:lvl2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B0BDC4C-BA1A-0842-804E-D9C28D2123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B8CCD4D8-D8F9-4408-B908-89C425F1C90D}" type="datetime1">
              <a:rPr lang="sv-SE" smtClean="0"/>
              <a:t>2021-04-27</a:t>
            </a:fld>
            <a:endParaRPr lang="sv-SE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1CA08B84-78F0-0044-9227-710ACA7CDE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75784A6-D942-074D-A5F9-691F49F21E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3708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2 text areas  &amp; small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50AADD0D-3A79-164E-A242-EA9E0D0A41F5}"/>
              </a:ext>
            </a:extLst>
          </p:cNvPr>
          <p:cNvSpPr/>
          <p:nvPr userDrawn="1"/>
        </p:nvSpPr>
        <p:spPr>
          <a:xfrm>
            <a:off x="-1" y="-2"/>
            <a:ext cx="9226445" cy="6858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64C3A62-C064-BD4C-A5E2-1FAD15A47743}"/>
              </a:ext>
            </a:extLst>
          </p:cNvPr>
          <p:cNvSpPr/>
          <p:nvPr userDrawn="1"/>
        </p:nvSpPr>
        <p:spPr>
          <a:xfrm>
            <a:off x="0" y="0"/>
            <a:ext cx="922644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38378-7150-4F99-B8AA-9CBA7E7FEC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958738"/>
            <a:ext cx="7609227" cy="1081088"/>
          </a:xfrm>
          <a:prstGeom prst="rect">
            <a:avLst/>
          </a:prstGeo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maximum </a:t>
            </a:r>
            <a:r>
              <a:rPr lang="sv-SE" err="1"/>
              <a:t>two</a:t>
            </a:r>
            <a:r>
              <a:rPr lang="sv-SE"/>
              <a:t> </a:t>
            </a:r>
            <a:r>
              <a:rPr lang="sv-SE" err="1"/>
              <a:t>lines</a:t>
            </a:r>
            <a:r>
              <a:rPr lang="sv-SE"/>
              <a:t> </a:t>
            </a:r>
            <a:endParaRPr lang="en-GB"/>
          </a:p>
        </p:txBody>
      </p:sp>
      <p:sp>
        <p:nvSpPr>
          <p:cNvPr id="20" name="Platshållare för text 17">
            <a:extLst>
              <a:ext uri="{FF2B5EF4-FFF2-40B4-BE49-F238E27FC236}">
                <a16:creationId xmlns:a16="http://schemas.microsoft.com/office/drawing/2014/main" id="{EC7DB474-9261-E249-B1A5-4FFF8E2BE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6800" y="2533650"/>
            <a:ext cx="3549416" cy="3556000"/>
          </a:xfr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21" name="Platshållare för text 17">
            <a:extLst>
              <a:ext uri="{FF2B5EF4-FFF2-40B4-BE49-F238E27FC236}">
                <a16:creationId xmlns:a16="http://schemas.microsoft.com/office/drawing/2014/main" id="{F4B98AE7-41C5-7D44-98D0-D57405F432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26912" y="2533650"/>
            <a:ext cx="3552590" cy="3556000"/>
          </a:xfr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23" name="Platshållare för bild 22">
            <a:extLst>
              <a:ext uri="{FF2B5EF4-FFF2-40B4-BE49-F238E27FC236}">
                <a16:creationId xmlns:a16="http://schemas.microsoft.com/office/drawing/2014/main" id="{75D652F1-31D6-4341-BBB0-2F5A13199C3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138900" y="2"/>
            <a:ext cx="3053100" cy="6857999"/>
          </a:xfrm>
          <a:custGeom>
            <a:avLst/>
            <a:gdLst>
              <a:gd name="connsiteX0" fmla="*/ 1837211 w 3053100"/>
              <a:gd name="connsiteY0" fmla="*/ 6427327 h 6857999"/>
              <a:gd name="connsiteX1" fmla="*/ 1804913 w 3053100"/>
              <a:gd name="connsiteY1" fmla="*/ 6630261 h 6857999"/>
              <a:gd name="connsiteX2" fmla="*/ 1727297 w 3053100"/>
              <a:gd name="connsiteY2" fmla="*/ 6665839 h 6857999"/>
              <a:gd name="connsiteX3" fmla="*/ 1817136 w 3053100"/>
              <a:gd name="connsiteY3" fmla="*/ 6423848 h 6857999"/>
              <a:gd name="connsiteX4" fmla="*/ 1819025 w 3053100"/>
              <a:gd name="connsiteY4" fmla="*/ 6426134 h 6857999"/>
              <a:gd name="connsiteX5" fmla="*/ 1712489 w 3053100"/>
              <a:gd name="connsiteY5" fmla="*/ 6657292 h 6857999"/>
              <a:gd name="connsiteX6" fmla="*/ 1709607 w 3053100"/>
              <a:gd name="connsiteY6" fmla="*/ 6657193 h 6857999"/>
              <a:gd name="connsiteX7" fmla="*/ 1669060 w 3053100"/>
              <a:gd name="connsiteY7" fmla="*/ 6549664 h 6857999"/>
              <a:gd name="connsiteX8" fmla="*/ 2595681 w 3053100"/>
              <a:gd name="connsiteY8" fmla="*/ 6423749 h 6857999"/>
              <a:gd name="connsiteX9" fmla="*/ 2667533 w 3053100"/>
              <a:gd name="connsiteY9" fmla="*/ 6526111 h 6857999"/>
              <a:gd name="connsiteX10" fmla="*/ 2667533 w 3053100"/>
              <a:gd name="connsiteY10" fmla="*/ 6596869 h 6857999"/>
              <a:gd name="connsiteX11" fmla="*/ 2688701 w 3053100"/>
              <a:gd name="connsiteY11" fmla="*/ 6596869 h 6857999"/>
              <a:gd name="connsiteX12" fmla="*/ 2688701 w 3053100"/>
              <a:gd name="connsiteY12" fmla="*/ 6526111 h 6857999"/>
              <a:gd name="connsiteX13" fmla="*/ 2760552 w 3053100"/>
              <a:gd name="connsiteY13" fmla="*/ 6423749 h 6857999"/>
              <a:gd name="connsiteX14" fmla="*/ 2736204 w 3053100"/>
              <a:gd name="connsiteY14" fmla="*/ 6423749 h 6857999"/>
              <a:gd name="connsiteX15" fmla="*/ 2680651 w 3053100"/>
              <a:gd name="connsiteY15" fmla="*/ 6503949 h 6857999"/>
              <a:gd name="connsiteX16" fmla="*/ 2675781 w 3053100"/>
              <a:gd name="connsiteY16" fmla="*/ 6503949 h 6857999"/>
              <a:gd name="connsiteX17" fmla="*/ 2620029 w 3053100"/>
              <a:gd name="connsiteY17" fmla="*/ 6423749 h 6857999"/>
              <a:gd name="connsiteX18" fmla="*/ 2400896 w 3053100"/>
              <a:gd name="connsiteY18" fmla="*/ 6423749 h 6857999"/>
              <a:gd name="connsiteX19" fmla="*/ 2400896 w 3053100"/>
              <a:gd name="connsiteY19" fmla="*/ 6596869 h 6857999"/>
              <a:gd name="connsiteX20" fmla="*/ 2422163 w 3053100"/>
              <a:gd name="connsiteY20" fmla="*/ 6596869 h 6857999"/>
              <a:gd name="connsiteX21" fmla="*/ 2422163 w 3053100"/>
              <a:gd name="connsiteY21" fmla="*/ 6446308 h 6857999"/>
              <a:gd name="connsiteX22" fmla="*/ 2426139 w 3053100"/>
              <a:gd name="connsiteY22" fmla="*/ 6442333 h 6857999"/>
              <a:gd name="connsiteX23" fmla="*/ 2495407 w 3053100"/>
              <a:gd name="connsiteY23" fmla="*/ 6442333 h 6857999"/>
              <a:gd name="connsiteX24" fmla="*/ 2526811 w 3053100"/>
              <a:gd name="connsiteY24" fmla="*/ 6453265 h 6857999"/>
              <a:gd name="connsiteX25" fmla="*/ 2535258 w 3053100"/>
              <a:gd name="connsiteY25" fmla="*/ 6474035 h 6857999"/>
              <a:gd name="connsiteX26" fmla="*/ 2501171 w 3053100"/>
              <a:gd name="connsiteY26" fmla="*/ 6505936 h 6857999"/>
              <a:gd name="connsiteX27" fmla="*/ 2440648 w 3053100"/>
              <a:gd name="connsiteY27" fmla="*/ 6505936 h 6857999"/>
              <a:gd name="connsiteX28" fmla="*/ 2440648 w 3053100"/>
              <a:gd name="connsiteY28" fmla="*/ 6524520 h 6857999"/>
              <a:gd name="connsiteX29" fmla="*/ 2488450 w 3053100"/>
              <a:gd name="connsiteY29" fmla="*/ 6524520 h 6857999"/>
              <a:gd name="connsiteX30" fmla="*/ 2537941 w 3053100"/>
              <a:gd name="connsiteY30" fmla="*/ 6596869 h 6857999"/>
              <a:gd name="connsiteX31" fmla="*/ 2562190 w 3053100"/>
              <a:gd name="connsiteY31" fmla="*/ 6596869 h 6857999"/>
              <a:gd name="connsiteX32" fmla="*/ 2510711 w 3053100"/>
              <a:gd name="connsiteY32" fmla="*/ 6523030 h 6857999"/>
              <a:gd name="connsiteX33" fmla="*/ 2512102 w 3053100"/>
              <a:gd name="connsiteY33" fmla="*/ 6522732 h 6857999"/>
              <a:gd name="connsiteX34" fmla="*/ 2516674 w 3053100"/>
              <a:gd name="connsiteY34" fmla="*/ 6521638 h 6857999"/>
              <a:gd name="connsiteX35" fmla="*/ 2556327 w 3053100"/>
              <a:gd name="connsiteY35" fmla="*/ 6474234 h 6857999"/>
              <a:gd name="connsiteX36" fmla="*/ 2543308 w 3053100"/>
              <a:gd name="connsiteY36" fmla="*/ 6440942 h 6857999"/>
              <a:gd name="connsiteX37" fmla="*/ 2495407 w 3053100"/>
              <a:gd name="connsiteY37" fmla="*/ 6423749 h 6857999"/>
              <a:gd name="connsiteX38" fmla="*/ 2208794 w 3053100"/>
              <a:gd name="connsiteY38" fmla="*/ 6423749 h 6857999"/>
              <a:gd name="connsiteX39" fmla="*/ 2208794 w 3053100"/>
              <a:gd name="connsiteY39" fmla="*/ 6596869 h 6857999"/>
              <a:gd name="connsiteX40" fmla="*/ 2230061 w 3053100"/>
              <a:gd name="connsiteY40" fmla="*/ 6596869 h 6857999"/>
              <a:gd name="connsiteX41" fmla="*/ 2230061 w 3053100"/>
              <a:gd name="connsiteY41" fmla="*/ 6528396 h 6857999"/>
              <a:gd name="connsiteX42" fmla="*/ 2234037 w 3053100"/>
              <a:gd name="connsiteY42" fmla="*/ 6524421 h 6857999"/>
              <a:gd name="connsiteX43" fmla="*/ 2322783 w 3053100"/>
              <a:gd name="connsiteY43" fmla="*/ 6524421 h 6857999"/>
              <a:gd name="connsiteX44" fmla="*/ 2322783 w 3053100"/>
              <a:gd name="connsiteY44" fmla="*/ 6505837 h 6857999"/>
              <a:gd name="connsiteX45" fmla="*/ 2234037 w 3053100"/>
              <a:gd name="connsiteY45" fmla="*/ 6505837 h 6857999"/>
              <a:gd name="connsiteX46" fmla="*/ 2230061 w 3053100"/>
              <a:gd name="connsiteY46" fmla="*/ 6501862 h 6857999"/>
              <a:gd name="connsiteX47" fmla="*/ 2230061 w 3053100"/>
              <a:gd name="connsiteY47" fmla="*/ 6447799 h 6857999"/>
              <a:gd name="connsiteX48" fmla="*/ 2234037 w 3053100"/>
              <a:gd name="connsiteY48" fmla="*/ 6443824 h 6857999"/>
              <a:gd name="connsiteX49" fmla="*/ 2343752 w 3053100"/>
              <a:gd name="connsiteY49" fmla="*/ 6443824 h 6857999"/>
              <a:gd name="connsiteX50" fmla="*/ 2343752 w 3053100"/>
              <a:gd name="connsiteY50" fmla="*/ 6423749 h 6857999"/>
              <a:gd name="connsiteX51" fmla="*/ 2057438 w 3053100"/>
              <a:gd name="connsiteY51" fmla="*/ 6423749 h 6857999"/>
              <a:gd name="connsiteX52" fmla="*/ 1977735 w 3053100"/>
              <a:gd name="connsiteY52" fmla="*/ 6596869 h 6857999"/>
              <a:gd name="connsiteX53" fmla="*/ 1999599 w 3053100"/>
              <a:gd name="connsiteY53" fmla="*/ 6596869 h 6857999"/>
              <a:gd name="connsiteX54" fmla="*/ 2063997 w 3053100"/>
              <a:gd name="connsiteY54" fmla="*/ 6452371 h 6857999"/>
              <a:gd name="connsiteX55" fmla="*/ 2069860 w 3053100"/>
              <a:gd name="connsiteY55" fmla="*/ 6452371 h 6857999"/>
              <a:gd name="connsiteX56" fmla="*/ 2103351 w 3053100"/>
              <a:gd name="connsiteY56" fmla="*/ 6526309 h 6857999"/>
              <a:gd name="connsiteX57" fmla="*/ 2051376 w 3053100"/>
              <a:gd name="connsiteY57" fmla="*/ 6526309 h 6857999"/>
              <a:gd name="connsiteX58" fmla="*/ 2043127 w 3053100"/>
              <a:gd name="connsiteY58" fmla="*/ 6544893 h 6857999"/>
              <a:gd name="connsiteX59" fmla="*/ 2111501 w 3053100"/>
              <a:gd name="connsiteY59" fmla="*/ 6544893 h 6857999"/>
              <a:gd name="connsiteX60" fmla="*/ 2134457 w 3053100"/>
              <a:gd name="connsiteY60" fmla="*/ 6596869 h 6857999"/>
              <a:gd name="connsiteX61" fmla="*/ 2157613 w 3053100"/>
              <a:gd name="connsiteY61" fmla="*/ 6596869 h 6857999"/>
              <a:gd name="connsiteX62" fmla="*/ 2078010 w 3053100"/>
              <a:gd name="connsiteY62" fmla="*/ 6423749 h 6857999"/>
              <a:gd name="connsiteX63" fmla="*/ 1804217 w 3053100"/>
              <a:gd name="connsiteY63" fmla="*/ 6408544 h 6857999"/>
              <a:gd name="connsiteX64" fmla="*/ 1806105 w 3053100"/>
              <a:gd name="connsiteY64" fmla="*/ 6410829 h 6857999"/>
              <a:gd name="connsiteX65" fmla="*/ 1648985 w 3053100"/>
              <a:gd name="connsiteY65" fmla="*/ 6544397 h 6857999"/>
              <a:gd name="connsiteX66" fmla="*/ 1695396 w 3053100"/>
              <a:gd name="connsiteY66" fmla="*/ 6667628 h 6857999"/>
              <a:gd name="connsiteX67" fmla="*/ 1582301 w 3053100"/>
              <a:gd name="connsiteY67" fmla="*/ 6612273 h 6857999"/>
              <a:gd name="connsiteX68" fmla="*/ 1545829 w 3053100"/>
              <a:gd name="connsiteY68" fmla="*/ 6491725 h 6857999"/>
              <a:gd name="connsiteX69" fmla="*/ 1630998 w 3053100"/>
              <a:gd name="connsiteY69" fmla="*/ 6535253 h 6857999"/>
              <a:gd name="connsiteX70" fmla="*/ 1644811 w 3053100"/>
              <a:gd name="connsiteY70" fmla="*/ 6523527 h 6857999"/>
              <a:gd name="connsiteX71" fmla="*/ 1558450 w 3053100"/>
              <a:gd name="connsiteY71" fmla="*/ 6479402 h 6857999"/>
              <a:gd name="connsiteX72" fmla="*/ 1558848 w 3053100"/>
              <a:gd name="connsiteY72" fmla="*/ 6476520 h 6857999"/>
              <a:gd name="connsiteX73" fmla="*/ 1703831 w 3053100"/>
              <a:gd name="connsiteY73" fmla="*/ 6352121 h 6857999"/>
              <a:gd name="connsiteX74" fmla="*/ 1805807 w 3053100"/>
              <a:gd name="connsiteY74" fmla="*/ 6390457 h 6857999"/>
              <a:gd name="connsiteX75" fmla="*/ 1552686 w 3053100"/>
              <a:gd name="connsiteY75" fmla="*/ 6460520 h 6857999"/>
              <a:gd name="connsiteX76" fmla="*/ 1600289 w 3053100"/>
              <a:gd name="connsiteY76" fmla="*/ 6389662 h 6857999"/>
              <a:gd name="connsiteX77" fmla="*/ 1703831 w 3053100"/>
              <a:gd name="connsiteY77" fmla="*/ 6352121 h 6857999"/>
              <a:gd name="connsiteX78" fmla="*/ 1716726 w 3053100"/>
              <a:gd name="connsiteY78" fmla="*/ 6335537 h 6857999"/>
              <a:gd name="connsiteX79" fmla="*/ 1589258 w 3053100"/>
              <a:gd name="connsiteY79" fmla="*/ 6376643 h 6857999"/>
              <a:gd name="connsiteX80" fmla="*/ 1569282 w 3053100"/>
              <a:gd name="connsiteY80" fmla="*/ 6623304 h 6857999"/>
              <a:gd name="connsiteX81" fmla="*/ 1815944 w 3053100"/>
              <a:gd name="connsiteY81" fmla="*/ 6643280 h 6857999"/>
              <a:gd name="connsiteX82" fmla="*/ 1835919 w 3053100"/>
              <a:gd name="connsiteY82" fmla="*/ 6396618 h 6857999"/>
              <a:gd name="connsiteX83" fmla="*/ 1716726 w 3053100"/>
              <a:gd name="connsiteY83" fmla="*/ 6335537 h 6857999"/>
              <a:gd name="connsiteX84" fmla="*/ 0 w 3053100"/>
              <a:gd name="connsiteY84" fmla="*/ 0 h 6857999"/>
              <a:gd name="connsiteX85" fmla="*/ 3053100 w 3053100"/>
              <a:gd name="connsiteY85" fmla="*/ 0 h 6857999"/>
              <a:gd name="connsiteX86" fmla="*/ 3053100 w 3053100"/>
              <a:gd name="connsiteY86" fmla="*/ 6857999 h 6857999"/>
              <a:gd name="connsiteX87" fmla="*/ 0 w 3053100"/>
              <a:gd name="connsiteY8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3053100" h="6857999">
                <a:moveTo>
                  <a:pt x="1837211" y="6427327"/>
                </a:moveTo>
                <a:cubicBezTo>
                  <a:pt x="1877261" y="6492520"/>
                  <a:pt x="1864938" y="6579279"/>
                  <a:pt x="1804913" y="6630261"/>
                </a:cubicBezTo>
                <a:cubicBezTo>
                  <a:pt x="1781956" y="6649739"/>
                  <a:pt x="1755024" y="6661566"/>
                  <a:pt x="1727297" y="6665839"/>
                </a:cubicBezTo>
                <a:close/>
                <a:moveTo>
                  <a:pt x="1817136" y="6423848"/>
                </a:moveTo>
                <a:lnTo>
                  <a:pt x="1819025" y="6426134"/>
                </a:lnTo>
                <a:lnTo>
                  <a:pt x="1712489" y="6657292"/>
                </a:lnTo>
                <a:cubicBezTo>
                  <a:pt x="1711098" y="6657193"/>
                  <a:pt x="1710999" y="6657193"/>
                  <a:pt x="1709607" y="6657193"/>
                </a:cubicBezTo>
                <a:lnTo>
                  <a:pt x="1669060" y="6549664"/>
                </a:lnTo>
                <a:close/>
                <a:moveTo>
                  <a:pt x="2595681" y="6423749"/>
                </a:moveTo>
                <a:lnTo>
                  <a:pt x="2667533" y="6526111"/>
                </a:lnTo>
                <a:lnTo>
                  <a:pt x="2667533" y="6596869"/>
                </a:lnTo>
                <a:lnTo>
                  <a:pt x="2688701" y="6596869"/>
                </a:lnTo>
                <a:lnTo>
                  <a:pt x="2688701" y="6526111"/>
                </a:lnTo>
                <a:lnTo>
                  <a:pt x="2760552" y="6423749"/>
                </a:lnTo>
                <a:lnTo>
                  <a:pt x="2736204" y="6423749"/>
                </a:lnTo>
                <a:lnTo>
                  <a:pt x="2680651" y="6503949"/>
                </a:lnTo>
                <a:lnTo>
                  <a:pt x="2675781" y="6503949"/>
                </a:lnTo>
                <a:lnTo>
                  <a:pt x="2620029" y="6423749"/>
                </a:lnTo>
                <a:close/>
                <a:moveTo>
                  <a:pt x="2400896" y="6423749"/>
                </a:moveTo>
                <a:lnTo>
                  <a:pt x="2400896" y="6596869"/>
                </a:lnTo>
                <a:lnTo>
                  <a:pt x="2422163" y="6596869"/>
                </a:lnTo>
                <a:lnTo>
                  <a:pt x="2422163" y="6446308"/>
                </a:lnTo>
                <a:lnTo>
                  <a:pt x="2426139" y="6442333"/>
                </a:lnTo>
                <a:lnTo>
                  <a:pt x="2495407" y="6442333"/>
                </a:lnTo>
                <a:cubicBezTo>
                  <a:pt x="2505543" y="6442333"/>
                  <a:pt x="2517171" y="6443625"/>
                  <a:pt x="2526811" y="6453265"/>
                </a:cubicBezTo>
                <a:cubicBezTo>
                  <a:pt x="2532277" y="6459029"/>
                  <a:pt x="2535258" y="6466383"/>
                  <a:pt x="2535258" y="6474035"/>
                </a:cubicBezTo>
                <a:cubicBezTo>
                  <a:pt x="2535258" y="6491924"/>
                  <a:pt x="2520252" y="6505936"/>
                  <a:pt x="2501171" y="6505936"/>
                </a:cubicBezTo>
                <a:lnTo>
                  <a:pt x="2440648" y="6505936"/>
                </a:lnTo>
                <a:lnTo>
                  <a:pt x="2440648" y="6524520"/>
                </a:lnTo>
                <a:lnTo>
                  <a:pt x="2488450" y="6524520"/>
                </a:lnTo>
                <a:lnTo>
                  <a:pt x="2537941" y="6596869"/>
                </a:lnTo>
                <a:lnTo>
                  <a:pt x="2562190" y="6596869"/>
                </a:lnTo>
                <a:lnTo>
                  <a:pt x="2510711" y="6523030"/>
                </a:lnTo>
                <a:lnTo>
                  <a:pt x="2512102" y="6522732"/>
                </a:lnTo>
                <a:cubicBezTo>
                  <a:pt x="2514587" y="6522235"/>
                  <a:pt x="2516078" y="6521837"/>
                  <a:pt x="2516674" y="6521638"/>
                </a:cubicBezTo>
                <a:cubicBezTo>
                  <a:pt x="2541122" y="6514980"/>
                  <a:pt x="2556327" y="6496793"/>
                  <a:pt x="2556327" y="6474234"/>
                </a:cubicBezTo>
                <a:cubicBezTo>
                  <a:pt x="2556327" y="6461514"/>
                  <a:pt x="2551855" y="6449986"/>
                  <a:pt x="2543308" y="6440942"/>
                </a:cubicBezTo>
                <a:cubicBezTo>
                  <a:pt x="2532277" y="6429414"/>
                  <a:pt x="2516575" y="6423749"/>
                  <a:pt x="2495407" y="6423749"/>
                </a:cubicBezTo>
                <a:close/>
                <a:moveTo>
                  <a:pt x="2208794" y="6423749"/>
                </a:moveTo>
                <a:lnTo>
                  <a:pt x="2208794" y="6596869"/>
                </a:lnTo>
                <a:lnTo>
                  <a:pt x="2230061" y="6596869"/>
                </a:lnTo>
                <a:lnTo>
                  <a:pt x="2230061" y="6528396"/>
                </a:lnTo>
                <a:lnTo>
                  <a:pt x="2234037" y="6524421"/>
                </a:lnTo>
                <a:lnTo>
                  <a:pt x="2322783" y="6524421"/>
                </a:lnTo>
                <a:lnTo>
                  <a:pt x="2322783" y="6505837"/>
                </a:lnTo>
                <a:lnTo>
                  <a:pt x="2234037" y="6505837"/>
                </a:lnTo>
                <a:lnTo>
                  <a:pt x="2230061" y="6501862"/>
                </a:lnTo>
                <a:lnTo>
                  <a:pt x="2230061" y="6447799"/>
                </a:lnTo>
                <a:lnTo>
                  <a:pt x="2234037" y="6443824"/>
                </a:lnTo>
                <a:lnTo>
                  <a:pt x="2343752" y="6443824"/>
                </a:lnTo>
                <a:lnTo>
                  <a:pt x="2343752" y="6423749"/>
                </a:lnTo>
                <a:close/>
                <a:moveTo>
                  <a:pt x="2057438" y="6423749"/>
                </a:moveTo>
                <a:lnTo>
                  <a:pt x="1977735" y="6596869"/>
                </a:lnTo>
                <a:lnTo>
                  <a:pt x="1999599" y="6596869"/>
                </a:lnTo>
                <a:lnTo>
                  <a:pt x="2063997" y="6452371"/>
                </a:lnTo>
                <a:lnTo>
                  <a:pt x="2069860" y="6452371"/>
                </a:lnTo>
                <a:lnTo>
                  <a:pt x="2103351" y="6526309"/>
                </a:lnTo>
                <a:lnTo>
                  <a:pt x="2051376" y="6526309"/>
                </a:lnTo>
                <a:lnTo>
                  <a:pt x="2043127" y="6544893"/>
                </a:lnTo>
                <a:lnTo>
                  <a:pt x="2111501" y="6544893"/>
                </a:lnTo>
                <a:lnTo>
                  <a:pt x="2134457" y="6596869"/>
                </a:lnTo>
                <a:lnTo>
                  <a:pt x="2157613" y="6596869"/>
                </a:lnTo>
                <a:lnTo>
                  <a:pt x="2078010" y="6423749"/>
                </a:lnTo>
                <a:close/>
                <a:moveTo>
                  <a:pt x="1804217" y="6408544"/>
                </a:moveTo>
                <a:lnTo>
                  <a:pt x="1806105" y="6410829"/>
                </a:lnTo>
                <a:lnTo>
                  <a:pt x="1648985" y="6544397"/>
                </a:lnTo>
                <a:lnTo>
                  <a:pt x="1695396" y="6667628"/>
                </a:lnTo>
                <a:cubicBezTo>
                  <a:pt x="1653159" y="6665739"/>
                  <a:pt x="1611718" y="6646957"/>
                  <a:pt x="1582301" y="6612273"/>
                </a:cubicBezTo>
                <a:cubicBezTo>
                  <a:pt x="1552785" y="6577589"/>
                  <a:pt x="1540959" y="6533763"/>
                  <a:pt x="1545829" y="6491725"/>
                </a:cubicBezTo>
                <a:lnTo>
                  <a:pt x="1630998" y="6535253"/>
                </a:lnTo>
                <a:lnTo>
                  <a:pt x="1644811" y="6523527"/>
                </a:lnTo>
                <a:lnTo>
                  <a:pt x="1558450" y="6479402"/>
                </a:lnTo>
                <a:cubicBezTo>
                  <a:pt x="1558649" y="6478010"/>
                  <a:pt x="1558649" y="6477911"/>
                  <a:pt x="1558848" y="6476520"/>
                </a:cubicBezTo>
                <a:close/>
                <a:moveTo>
                  <a:pt x="1703831" y="6352121"/>
                </a:moveTo>
                <a:cubicBezTo>
                  <a:pt x="1740465" y="6352444"/>
                  <a:pt x="1776838" y="6365413"/>
                  <a:pt x="1805807" y="6390457"/>
                </a:cubicBezTo>
                <a:lnTo>
                  <a:pt x="1552686" y="6460520"/>
                </a:lnTo>
                <a:cubicBezTo>
                  <a:pt x="1561431" y="6433786"/>
                  <a:pt x="1577432" y="6409140"/>
                  <a:pt x="1600289" y="6389662"/>
                </a:cubicBezTo>
                <a:cubicBezTo>
                  <a:pt x="1630302" y="6364121"/>
                  <a:pt x="1667197" y="6351798"/>
                  <a:pt x="1703831" y="6352121"/>
                </a:cubicBezTo>
                <a:close/>
                <a:moveTo>
                  <a:pt x="1716726" y="6335537"/>
                </a:moveTo>
                <a:cubicBezTo>
                  <a:pt x="1672092" y="6331922"/>
                  <a:pt x="1626079" y="6345338"/>
                  <a:pt x="1589258" y="6376643"/>
                </a:cubicBezTo>
                <a:cubicBezTo>
                  <a:pt x="1515617" y="6439252"/>
                  <a:pt x="1506673" y="6549664"/>
                  <a:pt x="1569282" y="6623304"/>
                </a:cubicBezTo>
                <a:cubicBezTo>
                  <a:pt x="1631892" y="6696945"/>
                  <a:pt x="1742303" y="6705889"/>
                  <a:pt x="1815944" y="6643280"/>
                </a:cubicBezTo>
                <a:cubicBezTo>
                  <a:pt x="1889585" y="6580670"/>
                  <a:pt x="1898529" y="6470259"/>
                  <a:pt x="1835919" y="6396618"/>
                </a:cubicBezTo>
                <a:cubicBezTo>
                  <a:pt x="1804615" y="6359798"/>
                  <a:pt x="1761360" y="6339151"/>
                  <a:pt x="1716726" y="6335537"/>
                </a:cubicBezTo>
                <a:close/>
                <a:moveTo>
                  <a:pt x="0" y="0"/>
                </a:moveTo>
                <a:lnTo>
                  <a:pt x="3053100" y="0"/>
                </a:lnTo>
                <a:lnTo>
                  <a:pt x="30531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7938" indent="0">
              <a:buNone/>
              <a:defRPr sz="1000"/>
            </a:lvl1pPr>
          </a:lstStyle>
          <a:p>
            <a:r>
              <a:rPr lang="sv-SE" err="1"/>
              <a:t>Click</a:t>
            </a:r>
            <a:r>
              <a:rPr lang="sv-SE"/>
              <a:t> on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an image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7A17676-5BBC-1B44-B0FA-DBA0578DCC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30EB3121-CD4C-48CE-83FE-FF4E8E684B88}" type="datetime1">
              <a:rPr lang="sv-SE" smtClean="0"/>
              <a:t>2021-04-27</a:t>
            </a:fld>
            <a:endParaRPr lang="sv-SE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7DEA1AA-1494-9E41-B77C-AFF2941411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E43826B-02D3-954B-A0B1-341B23CA6C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165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 header, 2 text areas  &amp; small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50AADD0D-3A79-164E-A242-EA9E0D0A41F5}"/>
              </a:ext>
            </a:extLst>
          </p:cNvPr>
          <p:cNvSpPr/>
          <p:nvPr userDrawn="1"/>
        </p:nvSpPr>
        <p:spPr>
          <a:xfrm>
            <a:off x="-1" y="-2"/>
            <a:ext cx="9226445" cy="6858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64C3A62-C064-BD4C-A5E2-1FAD15A47743}"/>
              </a:ext>
            </a:extLst>
          </p:cNvPr>
          <p:cNvSpPr/>
          <p:nvPr userDrawn="1"/>
        </p:nvSpPr>
        <p:spPr>
          <a:xfrm>
            <a:off x="0" y="0"/>
            <a:ext cx="922644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38378-7150-4F99-B8AA-9CBA7E7FEC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958738"/>
            <a:ext cx="7609227" cy="1081088"/>
          </a:xfrm>
          <a:prstGeom prst="rect">
            <a:avLst/>
          </a:prstGeo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maximum </a:t>
            </a:r>
            <a:r>
              <a:rPr lang="sv-SE" err="1"/>
              <a:t>two</a:t>
            </a:r>
            <a:r>
              <a:rPr lang="sv-SE"/>
              <a:t> </a:t>
            </a:r>
            <a:r>
              <a:rPr lang="sv-SE" err="1"/>
              <a:t>lines</a:t>
            </a:r>
            <a:r>
              <a:rPr lang="sv-SE"/>
              <a:t> </a:t>
            </a:r>
            <a:endParaRPr lang="en-GB"/>
          </a:p>
        </p:txBody>
      </p:sp>
      <p:sp>
        <p:nvSpPr>
          <p:cNvPr id="20" name="Platshållare för text 17">
            <a:extLst>
              <a:ext uri="{FF2B5EF4-FFF2-40B4-BE49-F238E27FC236}">
                <a16:creationId xmlns:a16="http://schemas.microsoft.com/office/drawing/2014/main" id="{EC7DB474-9261-E249-B1A5-4FFF8E2BE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6800" y="2533650"/>
            <a:ext cx="3549416" cy="3556000"/>
          </a:xfr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21" name="Platshållare för text 17">
            <a:extLst>
              <a:ext uri="{FF2B5EF4-FFF2-40B4-BE49-F238E27FC236}">
                <a16:creationId xmlns:a16="http://schemas.microsoft.com/office/drawing/2014/main" id="{F4B98AE7-41C5-7D44-98D0-D57405F432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26912" y="2533650"/>
            <a:ext cx="3552590" cy="3556000"/>
          </a:xfr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765FF09-22A2-104F-BB69-1569CD7027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6801" y="463594"/>
            <a:ext cx="5076788" cy="42540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 b="0" i="0" cap="all" spc="6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header</a:t>
            </a:r>
            <a:endParaRPr lang="en-US"/>
          </a:p>
        </p:txBody>
      </p:sp>
      <p:sp>
        <p:nvSpPr>
          <p:cNvPr id="24" name="Platshållare för bild 23">
            <a:extLst>
              <a:ext uri="{FF2B5EF4-FFF2-40B4-BE49-F238E27FC236}">
                <a16:creationId xmlns:a16="http://schemas.microsoft.com/office/drawing/2014/main" id="{85951D67-BA99-FE4D-BDE5-636A83082DF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138900" y="2"/>
            <a:ext cx="3053100" cy="6857999"/>
          </a:xfrm>
          <a:custGeom>
            <a:avLst/>
            <a:gdLst>
              <a:gd name="connsiteX0" fmla="*/ 1837211 w 3053100"/>
              <a:gd name="connsiteY0" fmla="*/ 6427327 h 6857999"/>
              <a:gd name="connsiteX1" fmla="*/ 1804913 w 3053100"/>
              <a:gd name="connsiteY1" fmla="*/ 6630261 h 6857999"/>
              <a:gd name="connsiteX2" fmla="*/ 1727297 w 3053100"/>
              <a:gd name="connsiteY2" fmla="*/ 6665839 h 6857999"/>
              <a:gd name="connsiteX3" fmla="*/ 1817136 w 3053100"/>
              <a:gd name="connsiteY3" fmla="*/ 6423848 h 6857999"/>
              <a:gd name="connsiteX4" fmla="*/ 1819025 w 3053100"/>
              <a:gd name="connsiteY4" fmla="*/ 6426134 h 6857999"/>
              <a:gd name="connsiteX5" fmla="*/ 1712489 w 3053100"/>
              <a:gd name="connsiteY5" fmla="*/ 6657292 h 6857999"/>
              <a:gd name="connsiteX6" fmla="*/ 1709607 w 3053100"/>
              <a:gd name="connsiteY6" fmla="*/ 6657193 h 6857999"/>
              <a:gd name="connsiteX7" fmla="*/ 1669060 w 3053100"/>
              <a:gd name="connsiteY7" fmla="*/ 6549664 h 6857999"/>
              <a:gd name="connsiteX8" fmla="*/ 2595681 w 3053100"/>
              <a:gd name="connsiteY8" fmla="*/ 6423749 h 6857999"/>
              <a:gd name="connsiteX9" fmla="*/ 2667533 w 3053100"/>
              <a:gd name="connsiteY9" fmla="*/ 6526111 h 6857999"/>
              <a:gd name="connsiteX10" fmla="*/ 2667533 w 3053100"/>
              <a:gd name="connsiteY10" fmla="*/ 6596869 h 6857999"/>
              <a:gd name="connsiteX11" fmla="*/ 2688701 w 3053100"/>
              <a:gd name="connsiteY11" fmla="*/ 6596869 h 6857999"/>
              <a:gd name="connsiteX12" fmla="*/ 2688701 w 3053100"/>
              <a:gd name="connsiteY12" fmla="*/ 6526111 h 6857999"/>
              <a:gd name="connsiteX13" fmla="*/ 2760552 w 3053100"/>
              <a:gd name="connsiteY13" fmla="*/ 6423749 h 6857999"/>
              <a:gd name="connsiteX14" fmla="*/ 2736204 w 3053100"/>
              <a:gd name="connsiteY14" fmla="*/ 6423749 h 6857999"/>
              <a:gd name="connsiteX15" fmla="*/ 2680651 w 3053100"/>
              <a:gd name="connsiteY15" fmla="*/ 6503949 h 6857999"/>
              <a:gd name="connsiteX16" fmla="*/ 2675781 w 3053100"/>
              <a:gd name="connsiteY16" fmla="*/ 6503949 h 6857999"/>
              <a:gd name="connsiteX17" fmla="*/ 2620029 w 3053100"/>
              <a:gd name="connsiteY17" fmla="*/ 6423749 h 6857999"/>
              <a:gd name="connsiteX18" fmla="*/ 2400896 w 3053100"/>
              <a:gd name="connsiteY18" fmla="*/ 6423749 h 6857999"/>
              <a:gd name="connsiteX19" fmla="*/ 2400896 w 3053100"/>
              <a:gd name="connsiteY19" fmla="*/ 6596869 h 6857999"/>
              <a:gd name="connsiteX20" fmla="*/ 2422163 w 3053100"/>
              <a:gd name="connsiteY20" fmla="*/ 6596869 h 6857999"/>
              <a:gd name="connsiteX21" fmla="*/ 2422163 w 3053100"/>
              <a:gd name="connsiteY21" fmla="*/ 6446308 h 6857999"/>
              <a:gd name="connsiteX22" fmla="*/ 2426139 w 3053100"/>
              <a:gd name="connsiteY22" fmla="*/ 6442333 h 6857999"/>
              <a:gd name="connsiteX23" fmla="*/ 2495407 w 3053100"/>
              <a:gd name="connsiteY23" fmla="*/ 6442333 h 6857999"/>
              <a:gd name="connsiteX24" fmla="*/ 2526811 w 3053100"/>
              <a:gd name="connsiteY24" fmla="*/ 6453265 h 6857999"/>
              <a:gd name="connsiteX25" fmla="*/ 2535258 w 3053100"/>
              <a:gd name="connsiteY25" fmla="*/ 6474035 h 6857999"/>
              <a:gd name="connsiteX26" fmla="*/ 2501171 w 3053100"/>
              <a:gd name="connsiteY26" fmla="*/ 6505936 h 6857999"/>
              <a:gd name="connsiteX27" fmla="*/ 2440648 w 3053100"/>
              <a:gd name="connsiteY27" fmla="*/ 6505936 h 6857999"/>
              <a:gd name="connsiteX28" fmla="*/ 2440648 w 3053100"/>
              <a:gd name="connsiteY28" fmla="*/ 6524520 h 6857999"/>
              <a:gd name="connsiteX29" fmla="*/ 2488450 w 3053100"/>
              <a:gd name="connsiteY29" fmla="*/ 6524520 h 6857999"/>
              <a:gd name="connsiteX30" fmla="*/ 2537941 w 3053100"/>
              <a:gd name="connsiteY30" fmla="*/ 6596869 h 6857999"/>
              <a:gd name="connsiteX31" fmla="*/ 2562190 w 3053100"/>
              <a:gd name="connsiteY31" fmla="*/ 6596869 h 6857999"/>
              <a:gd name="connsiteX32" fmla="*/ 2510711 w 3053100"/>
              <a:gd name="connsiteY32" fmla="*/ 6523030 h 6857999"/>
              <a:gd name="connsiteX33" fmla="*/ 2512102 w 3053100"/>
              <a:gd name="connsiteY33" fmla="*/ 6522732 h 6857999"/>
              <a:gd name="connsiteX34" fmla="*/ 2516674 w 3053100"/>
              <a:gd name="connsiteY34" fmla="*/ 6521638 h 6857999"/>
              <a:gd name="connsiteX35" fmla="*/ 2556327 w 3053100"/>
              <a:gd name="connsiteY35" fmla="*/ 6474234 h 6857999"/>
              <a:gd name="connsiteX36" fmla="*/ 2543308 w 3053100"/>
              <a:gd name="connsiteY36" fmla="*/ 6440942 h 6857999"/>
              <a:gd name="connsiteX37" fmla="*/ 2495407 w 3053100"/>
              <a:gd name="connsiteY37" fmla="*/ 6423749 h 6857999"/>
              <a:gd name="connsiteX38" fmla="*/ 2208794 w 3053100"/>
              <a:gd name="connsiteY38" fmla="*/ 6423749 h 6857999"/>
              <a:gd name="connsiteX39" fmla="*/ 2208794 w 3053100"/>
              <a:gd name="connsiteY39" fmla="*/ 6596869 h 6857999"/>
              <a:gd name="connsiteX40" fmla="*/ 2230061 w 3053100"/>
              <a:gd name="connsiteY40" fmla="*/ 6596869 h 6857999"/>
              <a:gd name="connsiteX41" fmla="*/ 2230061 w 3053100"/>
              <a:gd name="connsiteY41" fmla="*/ 6528396 h 6857999"/>
              <a:gd name="connsiteX42" fmla="*/ 2234037 w 3053100"/>
              <a:gd name="connsiteY42" fmla="*/ 6524421 h 6857999"/>
              <a:gd name="connsiteX43" fmla="*/ 2322783 w 3053100"/>
              <a:gd name="connsiteY43" fmla="*/ 6524421 h 6857999"/>
              <a:gd name="connsiteX44" fmla="*/ 2322783 w 3053100"/>
              <a:gd name="connsiteY44" fmla="*/ 6505837 h 6857999"/>
              <a:gd name="connsiteX45" fmla="*/ 2234037 w 3053100"/>
              <a:gd name="connsiteY45" fmla="*/ 6505837 h 6857999"/>
              <a:gd name="connsiteX46" fmla="*/ 2230061 w 3053100"/>
              <a:gd name="connsiteY46" fmla="*/ 6501862 h 6857999"/>
              <a:gd name="connsiteX47" fmla="*/ 2230061 w 3053100"/>
              <a:gd name="connsiteY47" fmla="*/ 6447799 h 6857999"/>
              <a:gd name="connsiteX48" fmla="*/ 2234037 w 3053100"/>
              <a:gd name="connsiteY48" fmla="*/ 6443824 h 6857999"/>
              <a:gd name="connsiteX49" fmla="*/ 2343752 w 3053100"/>
              <a:gd name="connsiteY49" fmla="*/ 6443824 h 6857999"/>
              <a:gd name="connsiteX50" fmla="*/ 2343752 w 3053100"/>
              <a:gd name="connsiteY50" fmla="*/ 6423749 h 6857999"/>
              <a:gd name="connsiteX51" fmla="*/ 2057438 w 3053100"/>
              <a:gd name="connsiteY51" fmla="*/ 6423749 h 6857999"/>
              <a:gd name="connsiteX52" fmla="*/ 1977735 w 3053100"/>
              <a:gd name="connsiteY52" fmla="*/ 6596869 h 6857999"/>
              <a:gd name="connsiteX53" fmla="*/ 1999599 w 3053100"/>
              <a:gd name="connsiteY53" fmla="*/ 6596869 h 6857999"/>
              <a:gd name="connsiteX54" fmla="*/ 2063997 w 3053100"/>
              <a:gd name="connsiteY54" fmla="*/ 6452371 h 6857999"/>
              <a:gd name="connsiteX55" fmla="*/ 2069860 w 3053100"/>
              <a:gd name="connsiteY55" fmla="*/ 6452371 h 6857999"/>
              <a:gd name="connsiteX56" fmla="*/ 2103351 w 3053100"/>
              <a:gd name="connsiteY56" fmla="*/ 6526309 h 6857999"/>
              <a:gd name="connsiteX57" fmla="*/ 2051376 w 3053100"/>
              <a:gd name="connsiteY57" fmla="*/ 6526309 h 6857999"/>
              <a:gd name="connsiteX58" fmla="*/ 2043127 w 3053100"/>
              <a:gd name="connsiteY58" fmla="*/ 6544893 h 6857999"/>
              <a:gd name="connsiteX59" fmla="*/ 2111501 w 3053100"/>
              <a:gd name="connsiteY59" fmla="*/ 6544893 h 6857999"/>
              <a:gd name="connsiteX60" fmla="*/ 2134457 w 3053100"/>
              <a:gd name="connsiteY60" fmla="*/ 6596869 h 6857999"/>
              <a:gd name="connsiteX61" fmla="*/ 2157613 w 3053100"/>
              <a:gd name="connsiteY61" fmla="*/ 6596869 h 6857999"/>
              <a:gd name="connsiteX62" fmla="*/ 2078010 w 3053100"/>
              <a:gd name="connsiteY62" fmla="*/ 6423749 h 6857999"/>
              <a:gd name="connsiteX63" fmla="*/ 1804217 w 3053100"/>
              <a:gd name="connsiteY63" fmla="*/ 6408544 h 6857999"/>
              <a:gd name="connsiteX64" fmla="*/ 1806105 w 3053100"/>
              <a:gd name="connsiteY64" fmla="*/ 6410829 h 6857999"/>
              <a:gd name="connsiteX65" fmla="*/ 1648985 w 3053100"/>
              <a:gd name="connsiteY65" fmla="*/ 6544397 h 6857999"/>
              <a:gd name="connsiteX66" fmla="*/ 1695396 w 3053100"/>
              <a:gd name="connsiteY66" fmla="*/ 6667628 h 6857999"/>
              <a:gd name="connsiteX67" fmla="*/ 1582301 w 3053100"/>
              <a:gd name="connsiteY67" fmla="*/ 6612273 h 6857999"/>
              <a:gd name="connsiteX68" fmla="*/ 1545829 w 3053100"/>
              <a:gd name="connsiteY68" fmla="*/ 6491725 h 6857999"/>
              <a:gd name="connsiteX69" fmla="*/ 1630998 w 3053100"/>
              <a:gd name="connsiteY69" fmla="*/ 6535253 h 6857999"/>
              <a:gd name="connsiteX70" fmla="*/ 1644811 w 3053100"/>
              <a:gd name="connsiteY70" fmla="*/ 6523527 h 6857999"/>
              <a:gd name="connsiteX71" fmla="*/ 1558450 w 3053100"/>
              <a:gd name="connsiteY71" fmla="*/ 6479402 h 6857999"/>
              <a:gd name="connsiteX72" fmla="*/ 1558848 w 3053100"/>
              <a:gd name="connsiteY72" fmla="*/ 6476520 h 6857999"/>
              <a:gd name="connsiteX73" fmla="*/ 1703831 w 3053100"/>
              <a:gd name="connsiteY73" fmla="*/ 6352121 h 6857999"/>
              <a:gd name="connsiteX74" fmla="*/ 1805807 w 3053100"/>
              <a:gd name="connsiteY74" fmla="*/ 6390457 h 6857999"/>
              <a:gd name="connsiteX75" fmla="*/ 1552686 w 3053100"/>
              <a:gd name="connsiteY75" fmla="*/ 6460520 h 6857999"/>
              <a:gd name="connsiteX76" fmla="*/ 1600289 w 3053100"/>
              <a:gd name="connsiteY76" fmla="*/ 6389662 h 6857999"/>
              <a:gd name="connsiteX77" fmla="*/ 1703831 w 3053100"/>
              <a:gd name="connsiteY77" fmla="*/ 6352121 h 6857999"/>
              <a:gd name="connsiteX78" fmla="*/ 1716726 w 3053100"/>
              <a:gd name="connsiteY78" fmla="*/ 6335537 h 6857999"/>
              <a:gd name="connsiteX79" fmla="*/ 1589258 w 3053100"/>
              <a:gd name="connsiteY79" fmla="*/ 6376643 h 6857999"/>
              <a:gd name="connsiteX80" fmla="*/ 1569282 w 3053100"/>
              <a:gd name="connsiteY80" fmla="*/ 6623304 h 6857999"/>
              <a:gd name="connsiteX81" fmla="*/ 1815944 w 3053100"/>
              <a:gd name="connsiteY81" fmla="*/ 6643280 h 6857999"/>
              <a:gd name="connsiteX82" fmla="*/ 1835919 w 3053100"/>
              <a:gd name="connsiteY82" fmla="*/ 6396618 h 6857999"/>
              <a:gd name="connsiteX83" fmla="*/ 1716726 w 3053100"/>
              <a:gd name="connsiteY83" fmla="*/ 6335537 h 6857999"/>
              <a:gd name="connsiteX84" fmla="*/ 0 w 3053100"/>
              <a:gd name="connsiteY84" fmla="*/ 0 h 6857999"/>
              <a:gd name="connsiteX85" fmla="*/ 3053100 w 3053100"/>
              <a:gd name="connsiteY85" fmla="*/ 0 h 6857999"/>
              <a:gd name="connsiteX86" fmla="*/ 3053100 w 3053100"/>
              <a:gd name="connsiteY86" fmla="*/ 6857999 h 6857999"/>
              <a:gd name="connsiteX87" fmla="*/ 0 w 3053100"/>
              <a:gd name="connsiteY8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3053100" h="6857999">
                <a:moveTo>
                  <a:pt x="1837211" y="6427327"/>
                </a:moveTo>
                <a:cubicBezTo>
                  <a:pt x="1877261" y="6492520"/>
                  <a:pt x="1864938" y="6579279"/>
                  <a:pt x="1804913" y="6630261"/>
                </a:cubicBezTo>
                <a:cubicBezTo>
                  <a:pt x="1781956" y="6649739"/>
                  <a:pt x="1755024" y="6661566"/>
                  <a:pt x="1727297" y="6665839"/>
                </a:cubicBezTo>
                <a:close/>
                <a:moveTo>
                  <a:pt x="1817136" y="6423848"/>
                </a:moveTo>
                <a:lnTo>
                  <a:pt x="1819025" y="6426134"/>
                </a:lnTo>
                <a:lnTo>
                  <a:pt x="1712489" y="6657292"/>
                </a:lnTo>
                <a:cubicBezTo>
                  <a:pt x="1711098" y="6657193"/>
                  <a:pt x="1710999" y="6657193"/>
                  <a:pt x="1709607" y="6657193"/>
                </a:cubicBezTo>
                <a:lnTo>
                  <a:pt x="1669060" y="6549664"/>
                </a:lnTo>
                <a:close/>
                <a:moveTo>
                  <a:pt x="2595681" y="6423749"/>
                </a:moveTo>
                <a:lnTo>
                  <a:pt x="2667533" y="6526111"/>
                </a:lnTo>
                <a:lnTo>
                  <a:pt x="2667533" y="6596869"/>
                </a:lnTo>
                <a:lnTo>
                  <a:pt x="2688701" y="6596869"/>
                </a:lnTo>
                <a:lnTo>
                  <a:pt x="2688701" y="6526111"/>
                </a:lnTo>
                <a:lnTo>
                  <a:pt x="2760552" y="6423749"/>
                </a:lnTo>
                <a:lnTo>
                  <a:pt x="2736204" y="6423749"/>
                </a:lnTo>
                <a:lnTo>
                  <a:pt x="2680651" y="6503949"/>
                </a:lnTo>
                <a:lnTo>
                  <a:pt x="2675781" y="6503949"/>
                </a:lnTo>
                <a:lnTo>
                  <a:pt x="2620029" y="6423749"/>
                </a:lnTo>
                <a:close/>
                <a:moveTo>
                  <a:pt x="2400896" y="6423749"/>
                </a:moveTo>
                <a:lnTo>
                  <a:pt x="2400896" y="6596869"/>
                </a:lnTo>
                <a:lnTo>
                  <a:pt x="2422163" y="6596869"/>
                </a:lnTo>
                <a:lnTo>
                  <a:pt x="2422163" y="6446308"/>
                </a:lnTo>
                <a:lnTo>
                  <a:pt x="2426139" y="6442333"/>
                </a:lnTo>
                <a:lnTo>
                  <a:pt x="2495407" y="6442333"/>
                </a:lnTo>
                <a:cubicBezTo>
                  <a:pt x="2505543" y="6442333"/>
                  <a:pt x="2517171" y="6443625"/>
                  <a:pt x="2526811" y="6453265"/>
                </a:cubicBezTo>
                <a:cubicBezTo>
                  <a:pt x="2532277" y="6459029"/>
                  <a:pt x="2535258" y="6466383"/>
                  <a:pt x="2535258" y="6474035"/>
                </a:cubicBezTo>
                <a:cubicBezTo>
                  <a:pt x="2535258" y="6491924"/>
                  <a:pt x="2520252" y="6505936"/>
                  <a:pt x="2501171" y="6505936"/>
                </a:cubicBezTo>
                <a:lnTo>
                  <a:pt x="2440648" y="6505936"/>
                </a:lnTo>
                <a:lnTo>
                  <a:pt x="2440648" y="6524520"/>
                </a:lnTo>
                <a:lnTo>
                  <a:pt x="2488450" y="6524520"/>
                </a:lnTo>
                <a:lnTo>
                  <a:pt x="2537941" y="6596869"/>
                </a:lnTo>
                <a:lnTo>
                  <a:pt x="2562190" y="6596869"/>
                </a:lnTo>
                <a:lnTo>
                  <a:pt x="2510711" y="6523030"/>
                </a:lnTo>
                <a:lnTo>
                  <a:pt x="2512102" y="6522732"/>
                </a:lnTo>
                <a:cubicBezTo>
                  <a:pt x="2514587" y="6522235"/>
                  <a:pt x="2516078" y="6521837"/>
                  <a:pt x="2516674" y="6521638"/>
                </a:cubicBezTo>
                <a:cubicBezTo>
                  <a:pt x="2541122" y="6514980"/>
                  <a:pt x="2556327" y="6496793"/>
                  <a:pt x="2556327" y="6474234"/>
                </a:cubicBezTo>
                <a:cubicBezTo>
                  <a:pt x="2556327" y="6461514"/>
                  <a:pt x="2551855" y="6449986"/>
                  <a:pt x="2543308" y="6440942"/>
                </a:cubicBezTo>
                <a:cubicBezTo>
                  <a:pt x="2532277" y="6429414"/>
                  <a:pt x="2516575" y="6423749"/>
                  <a:pt x="2495407" y="6423749"/>
                </a:cubicBezTo>
                <a:close/>
                <a:moveTo>
                  <a:pt x="2208794" y="6423749"/>
                </a:moveTo>
                <a:lnTo>
                  <a:pt x="2208794" y="6596869"/>
                </a:lnTo>
                <a:lnTo>
                  <a:pt x="2230061" y="6596869"/>
                </a:lnTo>
                <a:lnTo>
                  <a:pt x="2230061" y="6528396"/>
                </a:lnTo>
                <a:lnTo>
                  <a:pt x="2234037" y="6524421"/>
                </a:lnTo>
                <a:lnTo>
                  <a:pt x="2322783" y="6524421"/>
                </a:lnTo>
                <a:lnTo>
                  <a:pt x="2322783" y="6505837"/>
                </a:lnTo>
                <a:lnTo>
                  <a:pt x="2234037" y="6505837"/>
                </a:lnTo>
                <a:lnTo>
                  <a:pt x="2230061" y="6501862"/>
                </a:lnTo>
                <a:lnTo>
                  <a:pt x="2230061" y="6447799"/>
                </a:lnTo>
                <a:lnTo>
                  <a:pt x="2234037" y="6443824"/>
                </a:lnTo>
                <a:lnTo>
                  <a:pt x="2343752" y="6443824"/>
                </a:lnTo>
                <a:lnTo>
                  <a:pt x="2343752" y="6423749"/>
                </a:lnTo>
                <a:close/>
                <a:moveTo>
                  <a:pt x="2057438" y="6423749"/>
                </a:moveTo>
                <a:lnTo>
                  <a:pt x="1977735" y="6596869"/>
                </a:lnTo>
                <a:lnTo>
                  <a:pt x="1999599" y="6596869"/>
                </a:lnTo>
                <a:lnTo>
                  <a:pt x="2063997" y="6452371"/>
                </a:lnTo>
                <a:lnTo>
                  <a:pt x="2069860" y="6452371"/>
                </a:lnTo>
                <a:lnTo>
                  <a:pt x="2103351" y="6526309"/>
                </a:lnTo>
                <a:lnTo>
                  <a:pt x="2051376" y="6526309"/>
                </a:lnTo>
                <a:lnTo>
                  <a:pt x="2043127" y="6544893"/>
                </a:lnTo>
                <a:lnTo>
                  <a:pt x="2111501" y="6544893"/>
                </a:lnTo>
                <a:lnTo>
                  <a:pt x="2134457" y="6596869"/>
                </a:lnTo>
                <a:lnTo>
                  <a:pt x="2157613" y="6596869"/>
                </a:lnTo>
                <a:lnTo>
                  <a:pt x="2078010" y="6423749"/>
                </a:lnTo>
                <a:close/>
                <a:moveTo>
                  <a:pt x="1804217" y="6408544"/>
                </a:moveTo>
                <a:lnTo>
                  <a:pt x="1806105" y="6410829"/>
                </a:lnTo>
                <a:lnTo>
                  <a:pt x="1648985" y="6544397"/>
                </a:lnTo>
                <a:lnTo>
                  <a:pt x="1695396" y="6667628"/>
                </a:lnTo>
                <a:cubicBezTo>
                  <a:pt x="1653159" y="6665739"/>
                  <a:pt x="1611718" y="6646957"/>
                  <a:pt x="1582301" y="6612273"/>
                </a:cubicBezTo>
                <a:cubicBezTo>
                  <a:pt x="1552785" y="6577589"/>
                  <a:pt x="1540959" y="6533763"/>
                  <a:pt x="1545829" y="6491725"/>
                </a:cubicBezTo>
                <a:lnTo>
                  <a:pt x="1630998" y="6535253"/>
                </a:lnTo>
                <a:lnTo>
                  <a:pt x="1644811" y="6523527"/>
                </a:lnTo>
                <a:lnTo>
                  <a:pt x="1558450" y="6479402"/>
                </a:lnTo>
                <a:cubicBezTo>
                  <a:pt x="1558649" y="6478010"/>
                  <a:pt x="1558649" y="6477911"/>
                  <a:pt x="1558848" y="6476520"/>
                </a:cubicBezTo>
                <a:close/>
                <a:moveTo>
                  <a:pt x="1703831" y="6352121"/>
                </a:moveTo>
                <a:cubicBezTo>
                  <a:pt x="1740465" y="6352444"/>
                  <a:pt x="1776838" y="6365413"/>
                  <a:pt x="1805807" y="6390457"/>
                </a:cubicBezTo>
                <a:lnTo>
                  <a:pt x="1552686" y="6460520"/>
                </a:lnTo>
                <a:cubicBezTo>
                  <a:pt x="1561431" y="6433786"/>
                  <a:pt x="1577432" y="6409140"/>
                  <a:pt x="1600289" y="6389662"/>
                </a:cubicBezTo>
                <a:cubicBezTo>
                  <a:pt x="1630302" y="6364121"/>
                  <a:pt x="1667197" y="6351798"/>
                  <a:pt x="1703831" y="6352121"/>
                </a:cubicBezTo>
                <a:close/>
                <a:moveTo>
                  <a:pt x="1716726" y="6335537"/>
                </a:moveTo>
                <a:cubicBezTo>
                  <a:pt x="1672092" y="6331922"/>
                  <a:pt x="1626079" y="6345338"/>
                  <a:pt x="1589258" y="6376643"/>
                </a:cubicBezTo>
                <a:cubicBezTo>
                  <a:pt x="1515617" y="6439252"/>
                  <a:pt x="1506673" y="6549664"/>
                  <a:pt x="1569282" y="6623304"/>
                </a:cubicBezTo>
                <a:cubicBezTo>
                  <a:pt x="1631892" y="6696945"/>
                  <a:pt x="1742303" y="6705889"/>
                  <a:pt x="1815944" y="6643280"/>
                </a:cubicBezTo>
                <a:cubicBezTo>
                  <a:pt x="1889585" y="6580670"/>
                  <a:pt x="1898529" y="6470259"/>
                  <a:pt x="1835919" y="6396618"/>
                </a:cubicBezTo>
                <a:cubicBezTo>
                  <a:pt x="1804615" y="6359798"/>
                  <a:pt x="1761360" y="6339151"/>
                  <a:pt x="1716726" y="6335537"/>
                </a:cubicBezTo>
                <a:close/>
                <a:moveTo>
                  <a:pt x="0" y="0"/>
                </a:moveTo>
                <a:lnTo>
                  <a:pt x="3053100" y="0"/>
                </a:lnTo>
                <a:lnTo>
                  <a:pt x="30531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7938" indent="0">
              <a:buNone/>
              <a:defRPr sz="1000"/>
            </a:lvl1pPr>
          </a:lstStyle>
          <a:p>
            <a:r>
              <a:rPr lang="sv-SE" err="1"/>
              <a:t>Click</a:t>
            </a:r>
            <a:r>
              <a:rPr lang="sv-SE"/>
              <a:t> on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an image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3B5A6A5-88DD-564C-91FD-66317EBCE5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69718DA2-BCF3-434D-A0C1-CC32E4947161}" type="datetime1">
              <a:rPr lang="sv-SE" smtClean="0"/>
              <a:t>2021-04-27</a:t>
            </a:fld>
            <a:endParaRPr lang="sv-SE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CABC6EE2-ADA1-5B48-9496-8E04182E7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7501B9D-7125-4947-9AD2-2BE9CF910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960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tshållare för bild 26">
            <a:extLst>
              <a:ext uri="{FF2B5EF4-FFF2-40B4-BE49-F238E27FC236}">
                <a16:creationId xmlns:a16="http://schemas.microsoft.com/office/drawing/2014/main" id="{A120CED2-6393-5147-8154-CFCB3B98C9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" y="2"/>
            <a:ext cx="12191999" cy="6857999"/>
          </a:xfrm>
          <a:custGeom>
            <a:avLst/>
            <a:gdLst>
              <a:gd name="connsiteX0" fmla="*/ 10976110 w 12191999"/>
              <a:gd name="connsiteY0" fmla="*/ 6427327 h 6857999"/>
              <a:gd name="connsiteX1" fmla="*/ 10943812 w 12191999"/>
              <a:gd name="connsiteY1" fmla="*/ 6630261 h 6857999"/>
              <a:gd name="connsiteX2" fmla="*/ 10866196 w 12191999"/>
              <a:gd name="connsiteY2" fmla="*/ 6665839 h 6857999"/>
              <a:gd name="connsiteX3" fmla="*/ 10956035 w 12191999"/>
              <a:gd name="connsiteY3" fmla="*/ 6423848 h 6857999"/>
              <a:gd name="connsiteX4" fmla="*/ 10957924 w 12191999"/>
              <a:gd name="connsiteY4" fmla="*/ 6426134 h 6857999"/>
              <a:gd name="connsiteX5" fmla="*/ 10851388 w 12191999"/>
              <a:gd name="connsiteY5" fmla="*/ 6657292 h 6857999"/>
              <a:gd name="connsiteX6" fmla="*/ 10848506 w 12191999"/>
              <a:gd name="connsiteY6" fmla="*/ 6657193 h 6857999"/>
              <a:gd name="connsiteX7" fmla="*/ 10807959 w 12191999"/>
              <a:gd name="connsiteY7" fmla="*/ 6549664 h 6857999"/>
              <a:gd name="connsiteX8" fmla="*/ 11734580 w 12191999"/>
              <a:gd name="connsiteY8" fmla="*/ 6423749 h 6857999"/>
              <a:gd name="connsiteX9" fmla="*/ 11806432 w 12191999"/>
              <a:gd name="connsiteY9" fmla="*/ 6526111 h 6857999"/>
              <a:gd name="connsiteX10" fmla="*/ 11806432 w 12191999"/>
              <a:gd name="connsiteY10" fmla="*/ 6596869 h 6857999"/>
              <a:gd name="connsiteX11" fmla="*/ 11827600 w 12191999"/>
              <a:gd name="connsiteY11" fmla="*/ 6596869 h 6857999"/>
              <a:gd name="connsiteX12" fmla="*/ 11827600 w 12191999"/>
              <a:gd name="connsiteY12" fmla="*/ 6526111 h 6857999"/>
              <a:gd name="connsiteX13" fmla="*/ 11899451 w 12191999"/>
              <a:gd name="connsiteY13" fmla="*/ 6423749 h 6857999"/>
              <a:gd name="connsiteX14" fmla="*/ 11875103 w 12191999"/>
              <a:gd name="connsiteY14" fmla="*/ 6423749 h 6857999"/>
              <a:gd name="connsiteX15" fmla="*/ 11819550 w 12191999"/>
              <a:gd name="connsiteY15" fmla="*/ 6503949 h 6857999"/>
              <a:gd name="connsiteX16" fmla="*/ 11814680 w 12191999"/>
              <a:gd name="connsiteY16" fmla="*/ 6503949 h 6857999"/>
              <a:gd name="connsiteX17" fmla="*/ 11758928 w 12191999"/>
              <a:gd name="connsiteY17" fmla="*/ 6423749 h 6857999"/>
              <a:gd name="connsiteX18" fmla="*/ 11539795 w 12191999"/>
              <a:gd name="connsiteY18" fmla="*/ 6423749 h 6857999"/>
              <a:gd name="connsiteX19" fmla="*/ 11539795 w 12191999"/>
              <a:gd name="connsiteY19" fmla="*/ 6596869 h 6857999"/>
              <a:gd name="connsiteX20" fmla="*/ 11561062 w 12191999"/>
              <a:gd name="connsiteY20" fmla="*/ 6596869 h 6857999"/>
              <a:gd name="connsiteX21" fmla="*/ 11561062 w 12191999"/>
              <a:gd name="connsiteY21" fmla="*/ 6446308 h 6857999"/>
              <a:gd name="connsiteX22" fmla="*/ 11565038 w 12191999"/>
              <a:gd name="connsiteY22" fmla="*/ 6442333 h 6857999"/>
              <a:gd name="connsiteX23" fmla="*/ 11634306 w 12191999"/>
              <a:gd name="connsiteY23" fmla="*/ 6442333 h 6857999"/>
              <a:gd name="connsiteX24" fmla="*/ 11665710 w 12191999"/>
              <a:gd name="connsiteY24" fmla="*/ 6453265 h 6857999"/>
              <a:gd name="connsiteX25" fmla="*/ 11674157 w 12191999"/>
              <a:gd name="connsiteY25" fmla="*/ 6474035 h 6857999"/>
              <a:gd name="connsiteX26" fmla="*/ 11640070 w 12191999"/>
              <a:gd name="connsiteY26" fmla="*/ 6505936 h 6857999"/>
              <a:gd name="connsiteX27" fmla="*/ 11579547 w 12191999"/>
              <a:gd name="connsiteY27" fmla="*/ 6505936 h 6857999"/>
              <a:gd name="connsiteX28" fmla="*/ 11579547 w 12191999"/>
              <a:gd name="connsiteY28" fmla="*/ 6524520 h 6857999"/>
              <a:gd name="connsiteX29" fmla="*/ 11627349 w 12191999"/>
              <a:gd name="connsiteY29" fmla="*/ 6524520 h 6857999"/>
              <a:gd name="connsiteX30" fmla="*/ 11676840 w 12191999"/>
              <a:gd name="connsiteY30" fmla="*/ 6596869 h 6857999"/>
              <a:gd name="connsiteX31" fmla="*/ 11701089 w 12191999"/>
              <a:gd name="connsiteY31" fmla="*/ 6596869 h 6857999"/>
              <a:gd name="connsiteX32" fmla="*/ 11649610 w 12191999"/>
              <a:gd name="connsiteY32" fmla="*/ 6523030 h 6857999"/>
              <a:gd name="connsiteX33" fmla="*/ 11651001 w 12191999"/>
              <a:gd name="connsiteY33" fmla="*/ 6522732 h 6857999"/>
              <a:gd name="connsiteX34" fmla="*/ 11655573 w 12191999"/>
              <a:gd name="connsiteY34" fmla="*/ 6521638 h 6857999"/>
              <a:gd name="connsiteX35" fmla="*/ 11695226 w 12191999"/>
              <a:gd name="connsiteY35" fmla="*/ 6474234 h 6857999"/>
              <a:gd name="connsiteX36" fmla="*/ 11682207 w 12191999"/>
              <a:gd name="connsiteY36" fmla="*/ 6440942 h 6857999"/>
              <a:gd name="connsiteX37" fmla="*/ 11634306 w 12191999"/>
              <a:gd name="connsiteY37" fmla="*/ 6423749 h 6857999"/>
              <a:gd name="connsiteX38" fmla="*/ 11347693 w 12191999"/>
              <a:gd name="connsiteY38" fmla="*/ 6423749 h 6857999"/>
              <a:gd name="connsiteX39" fmla="*/ 11347693 w 12191999"/>
              <a:gd name="connsiteY39" fmla="*/ 6596869 h 6857999"/>
              <a:gd name="connsiteX40" fmla="*/ 11368960 w 12191999"/>
              <a:gd name="connsiteY40" fmla="*/ 6596869 h 6857999"/>
              <a:gd name="connsiteX41" fmla="*/ 11368960 w 12191999"/>
              <a:gd name="connsiteY41" fmla="*/ 6528396 h 6857999"/>
              <a:gd name="connsiteX42" fmla="*/ 11372936 w 12191999"/>
              <a:gd name="connsiteY42" fmla="*/ 6524421 h 6857999"/>
              <a:gd name="connsiteX43" fmla="*/ 11461682 w 12191999"/>
              <a:gd name="connsiteY43" fmla="*/ 6524421 h 6857999"/>
              <a:gd name="connsiteX44" fmla="*/ 11461682 w 12191999"/>
              <a:gd name="connsiteY44" fmla="*/ 6505837 h 6857999"/>
              <a:gd name="connsiteX45" fmla="*/ 11372936 w 12191999"/>
              <a:gd name="connsiteY45" fmla="*/ 6505837 h 6857999"/>
              <a:gd name="connsiteX46" fmla="*/ 11368960 w 12191999"/>
              <a:gd name="connsiteY46" fmla="*/ 6501862 h 6857999"/>
              <a:gd name="connsiteX47" fmla="*/ 11368960 w 12191999"/>
              <a:gd name="connsiteY47" fmla="*/ 6447799 h 6857999"/>
              <a:gd name="connsiteX48" fmla="*/ 11372936 w 12191999"/>
              <a:gd name="connsiteY48" fmla="*/ 6443824 h 6857999"/>
              <a:gd name="connsiteX49" fmla="*/ 11482651 w 12191999"/>
              <a:gd name="connsiteY49" fmla="*/ 6443824 h 6857999"/>
              <a:gd name="connsiteX50" fmla="*/ 11482651 w 12191999"/>
              <a:gd name="connsiteY50" fmla="*/ 6423749 h 6857999"/>
              <a:gd name="connsiteX51" fmla="*/ 11196337 w 12191999"/>
              <a:gd name="connsiteY51" fmla="*/ 6423749 h 6857999"/>
              <a:gd name="connsiteX52" fmla="*/ 11116634 w 12191999"/>
              <a:gd name="connsiteY52" fmla="*/ 6596869 h 6857999"/>
              <a:gd name="connsiteX53" fmla="*/ 11138498 w 12191999"/>
              <a:gd name="connsiteY53" fmla="*/ 6596869 h 6857999"/>
              <a:gd name="connsiteX54" fmla="*/ 11202896 w 12191999"/>
              <a:gd name="connsiteY54" fmla="*/ 6452371 h 6857999"/>
              <a:gd name="connsiteX55" fmla="*/ 11208759 w 12191999"/>
              <a:gd name="connsiteY55" fmla="*/ 6452371 h 6857999"/>
              <a:gd name="connsiteX56" fmla="*/ 11242250 w 12191999"/>
              <a:gd name="connsiteY56" fmla="*/ 6526309 h 6857999"/>
              <a:gd name="connsiteX57" fmla="*/ 11190275 w 12191999"/>
              <a:gd name="connsiteY57" fmla="*/ 6526309 h 6857999"/>
              <a:gd name="connsiteX58" fmla="*/ 11182026 w 12191999"/>
              <a:gd name="connsiteY58" fmla="*/ 6544893 h 6857999"/>
              <a:gd name="connsiteX59" fmla="*/ 11250400 w 12191999"/>
              <a:gd name="connsiteY59" fmla="*/ 6544893 h 6857999"/>
              <a:gd name="connsiteX60" fmla="*/ 11273356 w 12191999"/>
              <a:gd name="connsiteY60" fmla="*/ 6596869 h 6857999"/>
              <a:gd name="connsiteX61" fmla="*/ 11296512 w 12191999"/>
              <a:gd name="connsiteY61" fmla="*/ 6596869 h 6857999"/>
              <a:gd name="connsiteX62" fmla="*/ 11216909 w 12191999"/>
              <a:gd name="connsiteY62" fmla="*/ 6423749 h 6857999"/>
              <a:gd name="connsiteX63" fmla="*/ 10943116 w 12191999"/>
              <a:gd name="connsiteY63" fmla="*/ 6408544 h 6857999"/>
              <a:gd name="connsiteX64" fmla="*/ 10945004 w 12191999"/>
              <a:gd name="connsiteY64" fmla="*/ 6410829 h 6857999"/>
              <a:gd name="connsiteX65" fmla="*/ 10787884 w 12191999"/>
              <a:gd name="connsiteY65" fmla="*/ 6544397 h 6857999"/>
              <a:gd name="connsiteX66" fmla="*/ 10834295 w 12191999"/>
              <a:gd name="connsiteY66" fmla="*/ 6667628 h 6857999"/>
              <a:gd name="connsiteX67" fmla="*/ 10721200 w 12191999"/>
              <a:gd name="connsiteY67" fmla="*/ 6612273 h 6857999"/>
              <a:gd name="connsiteX68" fmla="*/ 10684728 w 12191999"/>
              <a:gd name="connsiteY68" fmla="*/ 6491725 h 6857999"/>
              <a:gd name="connsiteX69" fmla="*/ 10769897 w 12191999"/>
              <a:gd name="connsiteY69" fmla="*/ 6535253 h 6857999"/>
              <a:gd name="connsiteX70" fmla="*/ 10783710 w 12191999"/>
              <a:gd name="connsiteY70" fmla="*/ 6523527 h 6857999"/>
              <a:gd name="connsiteX71" fmla="*/ 10697349 w 12191999"/>
              <a:gd name="connsiteY71" fmla="*/ 6479402 h 6857999"/>
              <a:gd name="connsiteX72" fmla="*/ 10697747 w 12191999"/>
              <a:gd name="connsiteY72" fmla="*/ 6476520 h 6857999"/>
              <a:gd name="connsiteX73" fmla="*/ 10842730 w 12191999"/>
              <a:gd name="connsiteY73" fmla="*/ 6352121 h 6857999"/>
              <a:gd name="connsiteX74" fmla="*/ 10944706 w 12191999"/>
              <a:gd name="connsiteY74" fmla="*/ 6390457 h 6857999"/>
              <a:gd name="connsiteX75" fmla="*/ 10691585 w 12191999"/>
              <a:gd name="connsiteY75" fmla="*/ 6460520 h 6857999"/>
              <a:gd name="connsiteX76" fmla="*/ 10739188 w 12191999"/>
              <a:gd name="connsiteY76" fmla="*/ 6389662 h 6857999"/>
              <a:gd name="connsiteX77" fmla="*/ 10842730 w 12191999"/>
              <a:gd name="connsiteY77" fmla="*/ 6352121 h 6857999"/>
              <a:gd name="connsiteX78" fmla="*/ 10855624 w 12191999"/>
              <a:gd name="connsiteY78" fmla="*/ 6335537 h 6857999"/>
              <a:gd name="connsiteX79" fmla="*/ 10728157 w 12191999"/>
              <a:gd name="connsiteY79" fmla="*/ 6376643 h 6857999"/>
              <a:gd name="connsiteX80" fmla="*/ 10708181 w 12191999"/>
              <a:gd name="connsiteY80" fmla="*/ 6623304 h 6857999"/>
              <a:gd name="connsiteX81" fmla="*/ 10954843 w 12191999"/>
              <a:gd name="connsiteY81" fmla="*/ 6643280 h 6857999"/>
              <a:gd name="connsiteX82" fmla="*/ 10974818 w 12191999"/>
              <a:gd name="connsiteY82" fmla="*/ 6396618 h 6857999"/>
              <a:gd name="connsiteX83" fmla="*/ 10855624 w 12191999"/>
              <a:gd name="connsiteY83" fmla="*/ 6335537 h 6857999"/>
              <a:gd name="connsiteX84" fmla="*/ 0 w 12191999"/>
              <a:gd name="connsiteY84" fmla="*/ 0 h 6857999"/>
              <a:gd name="connsiteX85" fmla="*/ 12191999 w 12191999"/>
              <a:gd name="connsiteY85" fmla="*/ 0 h 6857999"/>
              <a:gd name="connsiteX86" fmla="*/ 12191999 w 12191999"/>
              <a:gd name="connsiteY86" fmla="*/ 6857999 h 6857999"/>
              <a:gd name="connsiteX87" fmla="*/ 0 w 12191999"/>
              <a:gd name="connsiteY8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2191999" h="6857999">
                <a:moveTo>
                  <a:pt x="10976110" y="6427327"/>
                </a:moveTo>
                <a:cubicBezTo>
                  <a:pt x="11016160" y="6492520"/>
                  <a:pt x="11003837" y="6579279"/>
                  <a:pt x="10943812" y="6630261"/>
                </a:cubicBezTo>
                <a:cubicBezTo>
                  <a:pt x="10920855" y="6649739"/>
                  <a:pt x="10893923" y="6661566"/>
                  <a:pt x="10866196" y="6665839"/>
                </a:cubicBezTo>
                <a:close/>
                <a:moveTo>
                  <a:pt x="10956035" y="6423848"/>
                </a:moveTo>
                <a:lnTo>
                  <a:pt x="10957924" y="6426134"/>
                </a:lnTo>
                <a:lnTo>
                  <a:pt x="10851388" y="6657292"/>
                </a:lnTo>
                <a:cubicBezTo>
                  <a:pt x="10849997" y="6657193"/>
                  <a:pt x="10849898" y="6657193"/>
                  <a:pt x="10848506" y="6657193"/>
                </a:cubicBezTo>
                <a:lnTo>
                  <a:pt x="10807959" y="6549664"/>
                </a:lnTo>
                <a:close/>
                <a:moveTo>
                  <a:pt x="11734580" y="6423749"/>
                </a:moveTo>
                <a:lnTo>
                  <a:pt x="11806432" y="6526111"/>
                </a:lnTo>
                <a:lnTo>
                  <a:pt x="11806432" y="6596869"/>
                </a:lnTo>
                <a:lnTo>
                  <a:pt x="11827600" y="6596869"/>
                </a:lnTo>
                <a:lnTo>
                  <a:pt x="11827600" y="6526111"/>
                </a:lnTo>
                <a:lnTo>
                  <a:pt x="11899451" y="6423749"/>
                </a:lnTo>
                <a:lnTo>
                  <a:pt x="11875103" y="6423749"/>
                </a:lnTo>
                <a:lnTo>
                  <a:pt x="11819550" y="6503949"/>
                </a:lnTo>
                <a:lnTo>
                  <a:pt x="11814680" y="6503949"/>
                </a:lnTo>
                <a:lnTo>
                  <a:pt x="11758928" y="6423749"/>
                </a:lnTo>
                <a:close/>
                <a:moveTo>
                  <a:pt x="11539795" y="6423749"/>
                </a:moveTo>
                <a:lnTo>
                  <a:pt x="11539795" y="6596869"/>
                </a:lnTo>
                <a:lnTo>
                  <a:pt x="11561062" y="6596869"/>
                </a:lnTo>
                <a:lnTo>
                  <a:pt x="11561062" y="6446308"/>
                </a:lnTo>
                <a:lnTo>
                  <a:pt x="11565038" y="6442333"/>
                </a:lnTo>
                <a:lnTo>
                  <a:pt x="11634306" y="6442333"/>
                </a:lnTo>
                <a:cubicBezTo>
                  <a:pt x="11644442" y="6442333"/>
                  <a:pt x="11656070" y="6443625"/>
                  <a:pt x="11665710" y="6453265"/>
                </a:cubicBezTo>
                <a:cubicBezTo>
                  <a:pt x="11671176" y="6459029"/>
                  <a:pt x="11674157" y="6466383"/>
                  <a:pt x="11674157" y="6474035"/>
                </a:cubicBezTo>
                <a:cubicBezTo>
                  <a:pt x="11674157" y="6491924"/>
                  <a:pt x="11659151" y="6505936"/>
                  <a:pt x="11640070" y="6505936"/>
                </a:cubicBezTo>
                <a:lnTo>
                  <a:pt x="11579547" y="6505936"/>
                </a:lnTo>
                <a:lnTo>
                  <a:pt x="11579547" y="6524520"/>
                </a:lnTo>
                <a:lnTo>
                  <a:pt x="11627349" y="6524520"/>
                </a:lnTo>
                <a:lnTo>
                  <a:pt x="11676840" y="6596869"/>
                </a:lnTo>
                <a:lnTo>
                  <a:pt x="11701089" y="6596869"/>
                </a:lnTo>
                <a:lnTo>
                  <a:pt x="11649610" y="6523030"/>
                </a:lnTo>
                <a:lnTo>
                  <a:pt x="11651001" y="6522732"/>
                </a:lnTo>
                <a:cubicBezTo>
                  <a:pt x="11653486" y="6522235"/>
                  <a:pt x="11654977" y="6521837"/>
                  <a:pt x="11655573" y="6521638"/>
                </a:cubicBezTo>
                <a:cubicBezTo>
                  <a:pt x="11680021" y="6514980"/>
                  <a:pt x="11695226" y="6496793"/>
                  <a:pt x="11695226" y="6474234"/>
                </a:cubicBezTo>
                <a:cubicBezTo>
                  <a:pt x="11695226" y="6461514"/>
                  <a:pt x="11690754" y="6449986"/>
                  <a:pt x="11682207" y="6440942"/>
                </a:cubicBezTo>
                <a:cubicBezTo>
                  <a:pt x="11671176" y="6429414"/>
                  <a:pt x="11655474" y="6423749"/>
                  <a:pt x="11634306" y="6423749"/>
                </a:cubicBezTo>
                <a:close/>
                <a:moveTo>
                  <a:pt x="11347693" y="6423749"/>
                </a:moveTo>
                <a:lnTo>
                  <a:pt x="11347693" y="6596869"/>
                </a:lnTo>
                <a:lnTo>
                  <a:pt x="11368960" y="6596869"/>
                </a:lnTo>
                <a:lnTo>
                  <a:pt x="11368960" y="6528396"/>
                </a:lnTo>
                <a:lnTo>
                  <a:pt x="11372936" y="6524421"/>
                </a:lnTo>
                <a:lnTo>
                  <a:pt x="11461682" y="6524421"/>
                </a:lnTo>
                <a:lnTo>
                  <a:pt x="11461682" y="6505837"/>
                </a:lnTo>
                <a:lnTo>
                  <a:pt x="11372936" y="6505837"/>
                </a:lnTo>
                <a:lnTo>
                  <a:pt x="11368960" y="6501862"/>
                </a:lnTo>
                <a:lnTo>
                  <a:pt x="11368960" y="6447799"/>
                </a:lnTo>
                <a:lnTo>
                  <a:pt x="11372936" y="6443824"/>
                </a:lnTo>
                <a:lnTo>
                  <a:pt x="11482651" y="6443824"/>
                </a:lnTo>
                <a:lnTo>
                  <a:pt x="11482651" y="6423749"/>
                </a:lnTo>
                <a:close/>
                <a:moveTo>
                  <a:pt x="11196337" y="6423749"/>
                </a:moveTo>
                <a:lnTo>
                  <a:pt x="11116634" y="6596869"/>
                </a:lnTo>
                <a:lnTo>
                  <a:pt x="11138498" y="6596869"/>
                </a:lnTo>
                <a:lnTo>
                  <a:pt x="11202896" y="6452371"/>
                </a:lnTo>
                <a:lnTo>
                  <a:pt x="11208759" y="6452371"/>
                </a:lnTo>
                <a:lnTo>
                  <a:pt x="11242250" y="6526309"/>
                </a:lnTo>
                <a:lnTo>
                  <a:pt x="11190275" y="6526309"/>
                </a:lnTo>
                <a:lnTo>
                  <a:pt x="11182026" y="6544893"/>
                </a:lnTo>
                <a:lnTo>
                  <a:pt x="11250400" y="6544893"/>
                </a:lnTo>
                <a:lnTo>
                  <a:pt x="11273356" y="6596869"/>
                </a:lnTo>
                <a:lnTo>
                  <a:pt x="11296512" y="6596869"/>
                </a:lnTo>
                <a:lnTo>
                  <a:pt x="11216909" y="6423749"/>
                </a:lnTo>
                <a:close/>
                <a:moveTo>
                  <a:pt x="10943116" y="6408544"/>
                </a:moveTo>
                <a:lnTo>
                  <a:pt x="10945004" y="6410829"/>
                </a:lnTo>
                <a:lnTo>
                  <a:pt x="10787884" y="6544397"/>
                </a:lnTo>
                <a:lnTo>
                  <a:pt x="10834295" y="6667628"/>
                </a:lnTo>
                <a:cubicBezTo>
                  <a:pt x="10792058" y="6665739"/>
                  <a:pt x="10750617" y="6646957"/>
                  <a:pt x="10721200" y="6612273"/>
                </a:cubicBezTo>
                <a:cubicBezTo>
                  <a:pt x="10691684" y="6577589"/>
                  <a:pt x="10679858" y="6533763"/>
                  <a:pt x="10684728" y="6491725"/>
                </a:cubicBezTo>
                <a:lnTo>
                  <a:pt x="10769897" y="6535253"/>
                </a:lnTo>
                <a:lnTo>
                  <a:pt x="10783710" y="6523527"/>
                </a:lnTo>
                <a:lnTo>
                  <a:pt x="10697349" y="6479402"/>
                </a:lnTo>
                <a:cubicBezTo>
                  <a:pt x="10697548" y="6478010"/>
                  <a:pt x="10697548" y="6477911"/>
                  <a:pt x="10697747" y="6476520"/>
                </a:cubicBezTo>
                <a:close/>
                <a:moveTo>
                  <a:pt x="10842730" y="6352121"/>
                </a:moveTo>
                <a:cubicBezTo>
                  <a:pt x="10879364" y="6352444"/>
                  <a:pt x="10915737" y="6365413"/>
                  <a:pt x="10944706" y="6390457"/>
                </a:cubicBezTo>
                <a:lnTo>
                  <a:pt x="10691585" y="6460520"/>
                </a:lnTo>
                <a:cubicBezTo>
                  <a:pt x="10700330" y="6433786"/>
                  <a:pt x="10716331" y="6409140"/>
                  <a:pt x="10739188" y="6389662"/>
                </a:cubicBezTo>
                <a:cubicBezTo>
                  <a:pt x="10769201" y="6364121"/>
                  <a:pt x="10806096" y="6351798"/>
                  <a:pt x="10842730" y="6352121"/>
                </a:cubicBezTo>
                <a:close/>
                <a:moveTo>
                  <a:pt x="10855624" y="6335537"/>
                </a:moveTo>
                <a:cubicBezTo>
                  <a:pt x="10810990" y="6331922"/>
                  <a:pt x="10764977" y="6345338"/>
                  <a:pt x="10728157" y="6376643"/>
                </a:cubicBezTo>
                <a:cubicBezTo>
                  <a:pt x="10654516" y="6439252"/>
                  <a:pt x="10645572" y="6549664"/>
                  <a:pt x="10708181" y="6623304"/>
                </a:cubicBezTo>
                <a:cubicBezTo>
                  <a:pt x="10770791" y="6696945"/>
                  <a:pt x="10881202" y="6705889"/>
                  <a:pt x="10954843" y="6643280"/>
                </a:cubicBezTo>
                <a:cubicBezTo>
                  <a:pt x="11028484" y="6580670"/>
                  <a:pt x="11037428" y="6470259"/>
                  <a:pt x="10974818" y="6396618"/>
                </a:cubicBezTo>
                <a:cubicBezTo>
                  <a:pt x="10943513" y="6359798"/>
                  <a:pt x="10900258" y="6339151"/>
                  <a:pt x="10855624" y="6335537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7938" indent="0">
              <a:buNone/>
              <a:defRPr sz="1000"/>
            </a:lvl1pPr>
          </a:lstStyle>
          <a:p>
            <a:r>
              <a:rPr lang="sv-SE" err="1"/>
              <a:t>Click</a:t>
            </a:r>
            <a:r>
              <a:rPr lang="sv-SE"/>
              <a:t> on the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an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0D436C-449C-44A3-A112-F4E3D1AFBA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2532100"/>
            <a:ext cx="8362143" cy="170003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6000" spc="80" baseline="0">
                <a:solidFill>
                  <a:schemeClr val="tx1"/>
                </a:solidFill>
              </a:defRPr>
            </a:lvl1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br>
              <a:rPr lang="sv-SE"/>
            </a:br>
            <a:r>
              <a:rPr lang="sv-SE"/>
              <a:t>a </a:t>
            </a:r>
            <a:r>
              <a:rPr lang="sv-SE" err="1"/>
              <a:t>headline</a:t>
            </a:r>
            <a:endParaRPr lang="en-GB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559C74F0-3489-BE40-A493-A19FCFB72E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800" y="4573648"/>
            <a:ext cx="8362950" cy="288925"/>
          </a:xfrm>
        </p:spPr>
        <p:txBody>
          <a:bodyPr/>
          <a:lstStyle>
            <a:lvl1pPr marL="7938" indent="0">
              <a:buNone/>
              <a:defRPr sz="900" cap="all" baseline="0"/>
            </a:lvl1pPr>
          </a:lstStyle>
          <a:p>
            <a:r>
              <a:rPr lang="sv-SE"/>
              <a:t>CLICK TO ADD SUB HEADER OR NAME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4B931DF-58A8-F94E-AC82-34C4F1393C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5E871954-4F52-4274-826E-1BA553EE37DD}" type="datetime1">
              <a:rPr lang="sv-SE" smtClean="0"/>
              <a:t>2021-04-27</a:t>
            </a:fld>
            <a:endParaRPr lang="sv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D2894AE-B051-1F4F-BEAA-11797BB466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930A2A3-0215-4C43-B62B-ED34B55FF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724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2 text are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38378-7150-4F99-B8AA-9CBA7E7FEC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958738"/>
            <a:ext cx="10652463" cy="1081088"/>
          </a:xfrm>
          <a:prstGeom prst="rect">
            <a:avLst/>
          </a:prstGeo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</a:t>
            </a:r>
            <a:br>
              <a:rPr lang="sv-SE"/>
            </a:br>
            <a:r>
              <a:rPr lang="sv-SE"/>
              <a:t>maximum </a:t>
            </a:r>
            <a:r>
              <a:rPr lang="sv-SE" err="1"/>
              <a:t>two</a:t>
            </a:r>
            <a:r>
              <a:rPr lang="sv-SE"/>
              <a:t> </a:t>
            </a:r>
            <a:r>
              <a:rPr lang="sv-SE" err="1"/>
              <a:t>lines</a:t>
            </a:r>
            <a:r>
              <a:rPr lang="sv-SE"/>
              <a:t> </a:t>
            </a:r>
            <a:endParaRPr lang="en-GB"/>
          </a:p>
        </p:txBody>
      </p:sp>
      <p:sp>
        <p:nvSpPr>
          <p:cNvPr id="14" name="Platshållare för text 17">
            <a:extLst>
              <a:ext uri="{FF2B5EF4-FFF2-40B4-BE49-F238E27FC236}">
                <a16:creationId xmlns:a16="http://schemas.microsoft.com/office/drawing/2014/main" id="{433D872E-4B1E-A84A-ABF1-2F0F40D7CE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177" y="2533650"/>
            <a:ext cx="5070916" cy="3556000"/>
          </a:xfr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15" name="Platshållare för text 17">
            <a:extLst>
              <a:ext uri="{FF2B5EF4-FFF2-40B4-BE49-F238E27FC236}">
                <a16:creationId xmlns:a16="http://schemas.microsoft.com/office/drawing/2014/main" id="{A9FF979C-FF3B-B44E-A458-40CA2F76F7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4000" y="2533650"/>
            <a:ext cx="5061391" cy="3556000"/>
          </a:xfr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grpSp>
        <p:nvGrpSpPr>
          <p:cNvPr id="9" name="Grupp 8">
            <a:extLst>
              <a:ext uri="{FF2B5EF4-FFF2-40B4-BE49-F238E27FC236}">
                <a16:creationId xmlns:a16="http://schemas.microsoft.com/office/drawing/2014/main" id="{FF121970-5D92-FA49-935C-06DADAA36642}"/>
              </a:ext>
            </a:extLst>
          </p:cNvPr>
          <p:cNvGrpSpPr/>
          <p:nvPr userDrawn="1"/>
        </p:nvGrpSpPr>
        <p:grpSpPr>
          <a:xfrm>
            <a:off x="10666502" y="6334963"/>
            <a:ext cx="1232056" cy="349818"/>
            <a:chOff x="2157473" y="2311143"/>
            <a:chExt cx="7872352" cy="2235200"/>
          </a:xfrm>
        </p:grpSpPr>
        <p:sp>
          <p:nvSpPr>
            <p:cNvPr id="10" name="Frihandsfigur 9">
              <a:extLst>
                <a:ext uri="{FF2B5EF4-FFF2-40B4-BE49-F238E27FC236}">
                  <a16:creationId xmlns:a16="http://schemas.microsoft.com/office/drawing/2014/main" id="{2877BCEB-4EEC-C243-90AB-5E5C44A03C0F}"/>
                </a:ext>
              </a:extLst>
            </p:cNvPr>
            <p:cNvSpPr/>
            <p:nvPr/>
          </p:nvSpPr>
          <p:spPr>
            <a:xfrm>
              <a:off x="6510020" y="2878455"/>
              <a:ext cx="857250" cy="1104900"/>
            </a:xfrm>
            <a:custGeom>
              <a:avLst/>
              <a:gdLst>
                <a:gd name="connsiteX0" fmla="*/ 0 w 857250"/>
                <a:gd name="connsiteY0" fmla="*/ 1106170 h 1104900"/>
                <a:gd name="connsiteX1" fmla="*/ 0 w 857250"/>
                <a:gd name="connsiteY1" fmla="*/ 0 h 1104900"/>
                <a:gd name="connsiteX2" fmla="*/ 862330 w 857250"/>
                <a:gd name="connsiteY2" fmla="*/ 0 h 1104900"/>
                <a:gd name="connsiteX3" fmla="*/ 862330 w 857250"/>
                <a:gd name="connsiteY3" fmla="*/ 128270 h 1104900"/>
                <a:gd name="connsiteX4" fmla="*/ 161290 w 857250"/>
                <a:gd name="connsiteY4" fmla="*/ 128270 h 1104900"/>
                <a:gd name="connsiteX5" fmla="*/ 135890 w 857250"/>
                <a:gd name="connsiteY5" fmla="*/ 153670 h 1104900"/>
                <a:gd name="connsiteX6" fmla="*/ 135890 w 857250"/>
                <a:gd name="connsiteY6" fmla="*/ 499110 h 1104900"/>
                <a:gd name="connsiteX7" fmla="*/ 161290 w 857250"/>
                <a:gd name="connsiteY7" fmla="*/ 524510 h 1104900"/>
                <a:gd name="connsiteX8" fmla="*/ 728345 w 857250"/>
                <a:gd name="connsiteY8" fmla="*/ 524510 h 1104900"/>
                <a:gd name="connsiteX9" fmla="*/ 728345 w 857250"/>
                <a:gd name="connsiteY9" fmla="*/ 643255 h 1104900"/>
                <a:gd name="connsiteX10" fmla="*/ 161290 w 857250"/>
                <a:gd name="connsiteY10" fmla="*/ 643255 h 1104900"/>
                <a:gd name="connsiteX11" fmla="*/ 135890 w 857250"/>
                <a:gd name="connsiteY11" fmla="*/ 668655 h 1104900"/>
                <a:gd name="connsiteX12" fmla="*/ 135890 w 857250"/>
                <a:gd name="connsiteY12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7250" h="1104900">
                  <a:moveTo>
                    <a:pt x="0" y="1106170"/>
                  </a:moveTo>
                  <a:lnTo>
                    <a:pt x="0" y="0"/>
                  </a:lnTo>
                  <a:lnTo>
                    <a:pt x="862330" y="0"/>
                  </a:lnTo>
                  <a:lnTo>
                    <a:pt x="862330" y="128270"/>
                  </a:lnTo>
                  <a:lnTo>
                    <a:pt x="161290" y="128270"/>
                  </a:lnTo>
                  <a:lnTo>
                    <a:pt x="135890" y="153670"/>
                  </a:lnTo>
                  <a:lnTo>
                    <a:pt x="135890" y="499110"/>
                  </a:lnTo>
                  <a:lnTo>
                    <a:pt x="161290" y="524510"/>
                  </a:lnTo>
                  <a:lnTo>
                    <a:pt x="728345" y="524510"/>
                  </a:lnTo>
                  <a:lnTo>
                    <a:pt x="728345" y="643255"/>
                  </a:lnTo>
                  <a:lnTo>
                    <a:pt x="161290" y="643255"/>
                  </a:lnTo>
                  <a:lnTo>
                    <a:pt x="135890" y="668655"/>
                  </a:lnTo>
                  <a:lnTo>
                    <a:pt x="13589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1" name="Frihandsfigur 10">
              <a:extLst>
                <a:ext uri="{FF2B5EF4-FFF2-40B4-BE49-F238E27FC236}">
                  <a16:creationId xmlns:a16="http://schemas.microsoft.com/office/drawing/2014/main" id="{E67C1373-17A5-2D42-A933-017D2C05981A}"/>
                </a:ext>
              </a:extLst>
            </p:cNvPr>
            <p:cNvSpPr/>
            <p:nvPr/>
          </p:nvSpPr>
          <p:spPr>
            <a:xfrm>
              <a:off x="5033645" y="2878455"/>
              <a:ext cx="1149350" cy="1104900"/>
            </a:xfrm>
            <a:custGeom>
              <a:avLst/>
              <a:gdLst>
                <a:gd name="connsiteX0" fmla="*/ 1001395 w 1149350"/>
                <a:gd name="connsiteY0" fmla="*/ 1106170 h 1104900"/>
                <a:gd name="connsiteX1" fmla="*/ 854710 w 1149350"/>
                <a:gd name="connsiteY1" fmla="*/ 774065 h 1104900"/>
                <a:gd name="connsiteX2" fmla="*/ 417830 w 1149350"/>
                <a:gd name="connsiteY2" fmla="*/ 774065 h 1104900"/>
                <a:gd name="connsiteX3" fmla="*/ 470535 w 1149350"/>
                <a:gd name="connsiteY3" fmla="*/ 655320 h 1104900"/>
                <a:gd name="connsiteX4" fmla="*/ 802640 w 1149350"/>
                <a:gd name="connsiteY4" fmla="*/ 655320 h 1104900"/>
                <a:gd name="connsiteX5" fmla="*/ 588645 w 1149350"/>
                <a:gd name="connsiteY5" fmla="*/ 182880 h 1104900"/>
                <a:gd name="connsiteX6" fmla="*/ 551180 w 1149350"/>
                <a:gd name="connsiteY6" fmla="*/ 182880 h 1104900"/>
                <a:gd name="connsiteX7" fmla="*/ 139700 w 1149350"/>
                <a:gd name="connsiteY7" fmla="*/ 1106170 h 1104900"/>
                <a:gd name="connsiteX8" fmla="*/ 0 w 1149350"/>
                <a:gd name="connsiteY8" fmla="*/ 1106170 h 1104900"/>
                <a:gd name="connsiteX9" fmla="*/ 509270 w 1149350"/>
                <a:gd name="connsiteY9" fmla="*/ 0 h 1104900"/>
                <a:gd name="connsiteX10" fmla="*/ 640715 w 1149350"/>
                <a:gd name="connsiteY10" fmla="*/ 0 h 1104900"/>
                <a:gd name="connsiteX11" fmla="*/ 1149350 w 1149350"/>
                <a:gd name="connsiteY1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9350" h="1104900">
                  <a:moveTo>
                    <a:pt x="1001395" y="1106170"/>
                  </a:moveTo>
                  <a:lnTo>
                    <a:pt x="854710" y="774065"/>
                  </a:lnTo>
                  <a:lnTo>
                    <a:pt x="417830" y="774065"/>
                  </a:lnTo>
                  <a:lnTo>
                    <a:pt x="470535" y="655320"/>
                  </a:lnTo>
                  <a:lnTo>
                    <a:pt x="802640" y="655320"/>
                  </a:lnTo>
                  <a:lnTo>
                    <a:pt x="588645" y="182880"/>
                  </a:lnTo>
                  <a:lnTo>
                    <a:pt x="551180" y="182880"/>
                  </a:lnTo>
                  <a:lnTo>
                    <a:pt x="139700" y="1106170"/>
                  </a:lnTo>
                  <a:lnTo>
                    <a:pt x="0" y="1106170"/>
                  </a:lnTo>
                  <a:lnTo>
                    <a:pt x="509270" y="0"/>
                  </a:lnTo>
                  <a:lnTo>
                    <a:pt x="640715" y="0"/>
                  </a:lnTo>
                  <a:lnTo>
                    <a:pt x="114935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2" name="Frihandsfigur 11">
              <a:extLst>
                <a:ext uri="{FF2B5EF4-FFF2-40B4-BE49-F238E27FC236}">
                  <a16:creationId xmlns:a16="http://schemas.microsoft.com/office/drawing/2014/main" id="{C67F8ACD-6E4E-F54E-9768-3E19F12F0C45}"/>
                </a:ext>
              </a:extLst>
            </p:cNvPr>
            <p:cNvSpPr/>
            <p:nvPr/>
          </p:nvSpPr>
          <p:spPr>
            <a:xfrm>
              <a:off x="7737475" y="2878455"/>
              <a:ext cx="1028700" cy="1104900"/>
            </a:xfrm>
            <a:custGeom>
              <a:avLst/>
              <a:gdLst>
                <a:gd name="connsiteX0" fmla="*/ 875665 w 1028700"/>
                <a:gd name="connsiteY0" fmla="*/ 1106170 h 1104900"/>
                <a:gd name="connsiteX1" fmla="*/ 559435 w 1028700"/>
                <a:gd name="connsiteY1" fmla="*/ 643890 h 1104900"/>
                <a:gd name="connsiteX2" fmla="*/ 254000 w 1028700"/>
                <a:gd name="connsiteY2" fmla="*/ 643890 h 1104900"/>
                <a:gd name="connsiteX3" fmla="*/ 254000 w 1028700"/>
                <a:gd name="connsiteY3" fmla="*/ 525145 h 1104900"/>
                <a:gd name="connsiteX4" fmla="*/ 640715 w 1028700"/>
                <a:gd name="connsiteY4" fmla="*/ 525145 h 1104900"/>
                <a:gd name="connsiteX5" fmla="*/ 858520 w 1028700"/>
                <a:gd name="connsiteY5" fmla="*/ 321310 h 1104900"/>
                <a:gd name="connsiteX6" fmla="*/ 804545 w 1028700"/>
                <a:gd name="connsiteY6" fmla="*/ 188595 h 1104900"/>
                <a:gd name="connsiteX7" fmla="*/ 603885 w 1028700"/>
                <a:gd name="connsiteY7" fmla="*/ 118745 h 1104900"/>
                <a:gd name="connsiteX8" fmla="*/ 161290 w 1028700"/>
                <a:gd name="connsiteY8" fmla="*/ 118745 h 1104900"/>
                <a:gd name="connsiteX9" fmla="*/ 135890 w 1028700"/>
                <a:gd name="connsiteY9" fmla="*/ 144145 h 1104900"/>
                <a:gd name="connsiteX10" fmla="*/ 135890 w 1028700"/>
                <a:gd name="connsiteY10" fmla="*/ 1106170 h 1104900"/>
                <a:gd name="connsiteX11" fmla="*/ 0 w 1028700"/>
                <a:gd name="connsiteY11" fmla="*/ 1106170 h 1104900"/>
                <a:gd name="connsiteX12" fmla="*/ 0 w 1028700"/>
                <a:gd name="connsiteY12" fmla="*/ 0 h 1104900"/>
                <a:gd name="connsiteX13" fmla="*/ 603885 w 1028700"/>
                <a:gd name="connsiteY13" fmla="*/ 0 h 1104900"/>
                <a:gd name="connsiteX14" fmla="*/ 909955 w 1028700"/>
                <a:gd name="connsiteY14" fmla="*/ 109855 h 1104900"/>
                <a:gd name="connsiteX15" fmla="*/ 993140 w 1028700"/>
                <a:gd name="connsiteY15" fmla="*/ 322580 h 1104900"/>
                <a:gd name="connsiteX16" fmla="*/ 739775 w 1028700"/>
                <a:gd name="connsiteY16" fmla="*/ 625475 h 1104900"/>
                <a:gd name="connsiteX17" fmla="*/ 710565 w 1028700"/>
                <a:gd name="connsiteY17" fmla="*/ 632460 h 1104900"/>
                <a:gd name="connsiteX18" fmla="*/ 701675 w 1028700"/>
                <a:gd name="connsiteY18" fmla="*/ 634365 h 1104900"/>
                <a:gd name="connsiteX19" fmla="*/ 1030605 w 1028700"/>
                <a:gd name="connsiteY19" fmla="*/ 1106170 h 1104900"/>
                <a:gd name="connsiteX20" fmla="*/ 875665 w 1028700"/>
                <a:gd name="connsiteY20" fmla="*/ 1106170 h 1104900"/>
                <a:gd name="connsiteX21" fmla="*/ 875665 w 1028700"/>
                <a:gd name="connsiteY2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700" h="1104900">
                  <a:moveTo>
                    <a:pt x="875665" y="1106170"/>
                  </a:moveTo>
                  <a:lnTo>
                    <a:pt x="559435" y="643890"/>
                  </a:lnTo>
                  <a:lnTo>
                    <a:pt x="254000" y="643890"/>
                  </a:lnTo>
                  <a:lnTo>
                    <a:pt x="254000" y="525145"/>
                  </a:lnTo>
                  <a:lnTo>
                    <a:pt x="640715" y="525145"/>
                  </a:lnTo>
                  <a:cubicBezTo>
                    <a:pt x="762635" y="525145"/>
                    <a:pt x="858520" y="435610"/>
                    <a:pt x="858520" y="321310"/>
                  </a:cubicBezTo>
                  <a:cubicBezTo>
                    <a:pt x="858520" y="272415"/>
                    <a:pt x="839470" y="225425"/>
                    <a:pt x="804545" y="188595"/>
                  </a:cubicBezTo>
                  <a:cubicBezTo>
                    <a:pt x="742950" y="127000"/>
                    <a:pt x="668655" y="118745"/>
                    <a:pt x="603885" y="118745"/>
                  </a:cubicBezTo>
                  <a:lnTo>
                    <a:pt x="161290" y="118745"/>
                  </a:lnTo>
                  <a:lnTo>
                    <a:pt x="135890" y="144145"/>
                  </a:lnTo>
                  <a:lnTo>
                    <a:pt x="135890" y="1106170"/>
                  </a:lnTo>
                  <a:lnTo>
                    <a:pt x="0" y="1106170"/>
                  </a:lnTo>
                  <a:lnTo>
                    <a:pt x="0" y="0"/>
                  </a:lnTo>
                  <a:lnTo>
                    <a:pt x="603885" y="0"/>
                  </a:lnTo>
                  <a:cubicBezTo>
                    <a:pt x="739140" y="0"/>
                    <a:pt x="839470" y="36195"/>
                    <a:pt x="909955" y="109855"/>
                  </a:cubicBezTo>
                  <a:cubicBezTo>
                    <a:pt x="964565" y="167640"/>
                    <a:pt x="993140" y="241300"/>
                    <a:pt x="993140" y="322580"/>
                  </a:cubicBezTo>
                  <a:cubicBezTo>
                    <a:pt x="993140" y="466725"/>
                    <a:pt x="895985" y="582930"/>
                    <a:pt x="739775" y="625475"/>
                  </a:cubicBezTo>
                  <a:cubicBezTo>
                    <a:pt x="735965" y="626745"/>
                    <a:pt x="726440" y="629285"/>
                    <a:pt x="710565" y="632460"/>
                  </a:cubicBezTo>
                  <a:lnTo>
                    <a:pt x="701675" y="634365"/>
                  </a:lnTo>
                  <a:lnTo>
                    <a:pt x="1030605" y="1106170"/>
                  </a:lnTo>
                  <a:lnTo>
                    <a:pt x="875665" y="1106170"/>
                  </a:lnTo>
                  <a:lnTo>
                    <a:pt x="875665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3" name="Frihandsfigur 12">
              <a:extLst>
                <a:ext uri="{FF2B5EF4-FFF2-40B4-BE49-F238E27FC236}">
                  <a16:creationId xmlns:a16="http://schemas.microsoft.com/office/drawing/2014/main" id="{C5A76EC7-F4C1-C348-A103-00B1CFFE2889}"/>
                </a:ext>
              </a:extLst>
            </p:cNvPr>
            <p:cNvSpPr/>
            <p:nvPr/>
          </p:nvSpPr>
          <p:spPr>
            <a:xfrm>
              <a:off x="8982075" y="2878455"/>
              <a:ext cx="1047750" cy="1104900"/>
            </a:xfrm>
            <a:custGeom>
              <a:avLst/>
              <a:gdLst>
                <a:gd name="connsiteX0" fmla="*/ 459105 w 1047750"/>
                <a:gd name="connsiteY0" fmla="*/ 1106170 h 1104900"/>
                <a:gd name="connsiteX1" fmla="*/ 459105 w 1047750"/>
                <a:gd name="connsiteY1" fmla="*/ 654050 h 1104900"/>
                <a:gd name="connsiteX2" fmla="*/ 0 w 1047750"/>
                <a:gd name="connsiteY2" fmla="*/ 0 h 1104900"/>
                <a:gd name="connsiteX3" fmla="*/ 155575 w 1047750"/>
                <a:gd name="connsiteY3" fmla="*/ 0 h 1104900"/>
                <a:gd name="connsiteX4" fmla="*/ 511810 w 1047750"/>
                <a:gd name="connsiteY4" fmla="*/ 512445 h 1104900"/>
                <a:gd name="connsiteX5" fmla="*/ 542925 w 1047750"/>
                <a:gd name="connsiteY5" fmla="*/ 512445 h 1104900"/>
                <a:gd name="connsiteX6" fmla="*/ 897890 w 1047750"/>
                <a:gd name="connsiteY6" fmla="*/ 0 h 1104900"/>
                <a:gd name="connsiteX7" fmla="*/ 1053465 w 1047750"/>
                <a:gd name="connsiteY7" fmla="*/ 0 h 1104900"/>
                <a:gd name="connsiteX8" fmla="*/ 594360 w 1047750"/>
                <a:gd name="connsiteY8" fmla="*/ 654050 h 1104900"/>
                <a:gd name="connsiteX9" fmla="*/ 594360 w 1047750"/>
                <a:gd name="connsiteY9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7750" h="1104900">
                  <a:moveTo>
                    <a:pt x="459105" y="1106170"/>
                  </a:moveTo>
                  <a:lnTo>
                    <a:pt x="459105" y="654050"/>
                  </a:lnTo>
                  <a:lnTo>
                    <a:pt x="0" y="0"/>
                  </a:lnTo>
                  <a:lnTo>
                    <a:pt x="155575" y="0"/>
                  </a:lnTo>
                  <a:lnTo>
                    <a:pt x="511810" y="512445"/>
                  </a:lnTo>
                  <a:lnTo>
                    <a:pt x="542925" y="512445"/>
                  </a:lnTo>
                  <a:lnTo>
                    <a:pt x="897890" y="0"/>
                  </a:lnTo>
                  <a:lnTo>
                    <a:pt x="1053465" y="0"/>
                  </a:lnTo>
                  <a:lnTo>
                    <a:pt x="594360" y="654050"/>
                  </a:lnTo>
                  <a:lnTo>
                    <a:pt x="59436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6" name="Frihandsfigur 15">
              <a:extLst>
                <a:ext uri="{FF2B5EF4-FFF2-40B4-BE49-F238E27FC236}">
                  <a16:creationId xmlns:a16="http://schemas.microsoft.com/office/drawing/2014/main" id="{4ED0B775-A372-D84C-ABD0-8027BCFA674F}"/>
                </a:ext>
              </a:extLst>
            </p:cNvPr>
            <p:cNvSpPr/>
            <p:nvPr/>
          </p:nvSpPr>
          <p:spPr>
            <a:xfrm>
              <a:off x="2157473" y="2311143"/>
              <a:ext cx="2235200" cy="2235200"/>
            </a:xfrm>
            <a:custGeom>
              <a:avLst/>
              <a:gdLst>
                <a:gd name="connsiteX0" fmla="*/ 1970027 w 2235200"/>
                <a:gd name="connsiteY0" fmla="*/ 393957 h 2235200"/>
                <a:gd name="connsiteX1" fmla="*/ 393957 w 2235200"/>
                <a:gd name="connsiteY1" fmla="*/ 266322 h 2235200"/>
                <a:gd name="connsiteX2" fmla="*/ 266322 w 2235200"/>
                <a:gd name="connsiteY2" fmla="*/ 1842392 h 2235200"/>
                <a:gd name="connsiteX3" fmla="*/ 1842393 w 2235200"/>
                <a:gd name="connsiteY3" fmla="*/ 1970028 h 2235200"/>
                <a:gd name="connsiteX4" fmla="*/ 1970027 w 2235200"/>
                <a:gd name="connsiteY4" fmla="*/ 393957 h 2235200"/>
                <a:gd name="connsiteX5" fmla="*/ 464442 w 2235200"/>
                <a:gd name="connsiteY5" fmla="*/ 349507 h 2235200"/>
                <a:gd name="connsiteX6" fmla="*/ 1777622 w 2235200"/>
                <a:gd name="connsiteY6" fmla="*/ 354587 h 2235200"/>
                <a:gd name="connsiteX7" fmla="*/ 160277 w 2235200"/>
                <a:gd name="connsiteY7" fmla="*/ 802262 h 2235200"/>
                <a:gd name="connsiteX8" fmla="*/ 464442 w 2235200"/>
                <a:gd name="connsiteY8" fmla="*/ 349507 h 2235200"/>
                <a:gd name="connsiteX9" fmla="*/ 349507 w 2235200"/>
                <a:gd name="connsiteY9" fmla="*/ 1771907 h 2235200"/>
                <a:gd name="connsiteX10" fmla="*/ 116462 w 2235200"/>
                <a:gd name="connsiteY10" fmla="*/ 1001652 h 2235200"/>
                <a:gd name="connsiteX11" fmla="*/ 660657 w 2235200"/>
                <a:gd name="connsiteY11" fmla="*/ 1279782 h 2235200"/>
                <a:gd name="connsiteX12" fmla="*/ 748922 w 2235200"/>
                <a:gd name="connsiteY12" fmla="*/ 1204853 h 2235200"/>
                <a:gd name="connsiteX13" fmla="*/ 197107 w 2235200"/>
                <a:gd name="connsiteY13" fmla="*/ 922912 h 2235200"/>
                <a:gd name="connsiteX14" fmla="*/ 199647 w 2235200"/>
                <a:gd name="connsiteY14" fmla="*/ 904497 h 2235200"/>
                <a:gd name="connsiteX15" fmla="*/ 1767462 w 2235200"/>
                <a:gd name="connsiteY15" fmla="*/ 470157 h 2235200"/>
                <a:gd name="connsiteX16" fmla="*/ 1779527 w 2235200"/>
                <a:gd name="connsiteY16" fmla="*/ 484762 h 2235200"/>
                <a:gd name="connsiteX17" fmla="*/ 775592 w 2235200"/>
                <a:gd name="connsiteY17" fmla="*/ 1338203 h 2235200"/>
                <a:gd name="connsiteX18" fmla="*/ 1072137 w 2235200"/>
                <a:gd name="connsiteY18" fmla="*/ 2125603 h 2235200"/>
                <a:gd name="connsiteX19" fmla="*/ 349507 w 2235200"/>
                <a:gd name="connsiteY19" fmla="*/ 1771907 h 2235200"/>
                <a:gd name="connsiteX20" fmla="*/ 1162943 w 2235200"/>
                <a:gd name="connsiteY20" fmla="*/ 2058928 h 2235200"/>
                <a:gd name="connsiteX21" fmla="*/ 903862 w 2235200"/>
                <a:gd name="connsiteY21" fmla="*/ 1371857 h 2235200"/>
                <a:gd name="connsiteX22" fmla="*/ 1850012 w 2235200"/>
                <a:gd name="connsiteY22" fmla="*/ 567947 h 2235200"/>
                <a:gd name="connsiteX23" fmla="*/ 1862077 w 2235200"/>
                <a:gd name="connsiteY23" fmla="*/ 582552 h 2235200"/>
                <a:gd name="connsiteX24" fmla="*/ 1181357 w 2235200"/>
                <a:gd name="connsiteY24" fmla="*/ 2059562 h 2235200"/>
                <a:gd name="connsiteX25" fmla="*/ 1162943 w 2235200"/>
                <a:gd name="connsiteY25" fmla="*/ 2058928 h 2235200"/>
                <a:gd name="connsiteX26" fmla="*/ 1771907 w 2235200"/>
                <a:gd name="connsiteY26" fmla="*/ 1886842 h 2235200"/>
                <a:gd name="connsiteX27" fmla="*/ 1275972 w 2235200"/>
                <a:gd name="connsiteY27" fmla="*/ 2114173 h 2235200"/>
                <a:gd name="connsiteX28" fmla="*/ 1978282 w 2235200"/>
                <a:gd name="connsiteY28" fmla="*/ 590172 h 2235200"/>
                <a:gd name="connsiteX29" fmla="*/ 1771907 w 2235200"/>
                <a:gd name="connsiteY29" fmla="*/ 1886842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35200" h="2235200">
                  <a:moveTo>
                    <a:pt x="1970027" y="393957"/>
                  </a:moveTo>
                  <a:cubicBezTo>
                    <a:pt x="1569977" y="-76578"/>
                    <a:pt x="864492" y="-133728"/>
                    <a:pt x="393957" y="266322"/>
                  </a:cubicBezTo>
                  <a:cubicBezTo>
                    <a:pt x="-76578" y="666372"/>
                    <a:pt x="-133728" y="1371857"/>
                    <a:pt x="266322" y="1842392"/>
                  </a:cubicBezTo>
                  <a:cubicBezTo>
                    <a:pt x="666372" y="2312928"/>
                    <a:pt x="1371857" y="2370078"/>
                    <a:pt x="1842393" y="1970028"/>
                  </a:cubicBezTo>
                  <a:cubicBezTo>
                    <a:pt x="2312927" y="1569978"/>
                    <a:pt x="2370077" y="864492"/>
                    <a:pt x="1970027" y="393957"/>
                  </a:cubicBezTo>
                  <a:close/>
                  <a:moveTo>
                    <a:pt x="464442" y="349507"/>
                  </a:moveTo>
                  <a:cubicBezTo>
                    <a:pt x="847982" y="23117"/>
                    <a:pt x="1407418" y="34547"/>
                    <a:pt x="1777622" y="354587"/>
                  </a:cubicBezTo>
                  <a:lnTo>
                    <a:pt x="160277" y="802262"/>
                  </a:lnTo>
                  <a:cubicBezTo>
                    <a:pt x="216157" y="631447"/>
                    <a:pt x="318392" y="473967"/>
                    <a:pt x="464442" y="349507"/>
                  </a:cubicBezTo>
                  <a:close/>
                  <a:moveTo>
                    <a:pt x="349507" y="1771907"/>
                  </a:moveTo>
                  <a:cubicBezTo>
                    <a:pt x="160912" y="1550292"/>
                    <a:pt x="85347" y="1270257"/>
                    <a:pt x="116462" y="1001652"/>
                  </a:cubicBezTo>
                  <a:lnTo>
                    <a:pt x="660657" y="1279782"/>
                  </a:lnTo>
                  <a:lnTo>
                    <a:pt x="748922" y="1204853"/>
                  </a:lnTo>
                  <a:lnTo>
                    <a:pt x="197107" y="922912"/>
                  </a:lnTo>
                  <a:cubicBezTo>
                    <a:pt x="198377" y="914022"/>
                    <a:pt x="198377" y="913387"/>
                    <a:pt x="199647" y="904497"/>
                  </a:cubicBezTo>
                  <a:lnTo>
                    <a:pt x="1767462" y="470157"/>
                  </a:lnTo>
                  <a:lnTo>
                    <a:pt x="1779527" y="484762"/>
                  </a:lnTo>
                  <a:lnTo>
                    <a:pt x="775592" y="1338203"/>
                  </a:lnTo>
                  <a:lnTo>
                    <a:pt x="1072137" y="2125603"/>
                  </a:lnTo>
                  <a:cubicBezTo>
                    <a:pt x="802262" y="2113537"/>
                    <a:pt x="537467" y="1993523"/>
                    <a:pt x="349507" y="1771907"/>
                  </a:cubicBezTo>
                  <a:close/>
                  <a:moveTo>
                    <a:pt x="1162943" y="2058928"/>
                  </a:moveTo>
                  <a:lnTo>
                    <a:pt x="903862" y="1371857"/>
                  </a:lnTo>
                  <a:lnTo>
                    <a:pt x="1850012" y="567947"/>
                  </a:lnTo>
                  <a:lnTo>
                    <a:pt x="1862077" y="582552"/>
                  </a:lnTo>
                  <a:lnTo>
                    <a:pt x="1181357" y="2059562"/>
                  </a:lnTo>
                  <a:cubicBezTo>
                    <a:pt x="1172468" y="2058928"/>
                    <a:pt x="1171832" y="2058928"/>
                    <a:pt x="1162943" y="2058928"/>
                  </a:cubicBezTo>
                  <a:close/>
                  <a:moveTo>
                    <a:pt x="1771907" y="1886842"/>
                  </a:moveTo>
                  <a:cubicBezTo>
                    <a:pt x="1625222" y="2011303"/>
                    <a:pt x="1453137" y="2086867"/>
                    <a:pt x="1275972" y="2114173"/>
                  </a:cubicBezTo>
                  <a:lnTo>
                    <a:pt x="1978282" y="590172"/>
                  </a:lnTo>
                  <a:cubicBezTo>
                    <a:pt x="2234187" y="1006732"/>
                    <a:pt x="2155447" y="1561087"/>
                    <a:pt x="1771907" y="1886842"/>
                  </a:cubicBez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E2AC4A46-81B4-214E-9097-5F323E81B2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B3618D1F-E278-4371-B58C-43EF5CA0A66F}" type="datetime1">
              <a:rPr lang="sv-SE" smtClean="0"/>
              <a:t>2021-04-27</a:t>
            </a:fld>
            <a:endParaRPr lang="sv-SE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301355CF-1801-1D4D-98F0-16CE86E63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047B15D-5E7D-AB46-AEBC-1D8EDE2741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879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 header, 2 text are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38378-7150-4F99-B8AA-9CBA7E7FEC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958738"/>
            <a:ext cx="10652464" cy="1081088"/>
          </a:xfrm>
          <a:prstGeom prst="rect">
            <a:avLst/>
          </a:prstGeo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</a:t>
            </a:r>
            <a:br>
              <a:rPr lang="sv-SE"/>
            </a:br>
            <a:r>
              <a:rPr lang="sv-SE"/>
              <a:t>maximum </a:t>
            </a:r>
            <a:r>
              <a:rPr lang="sv-SE" err="1"/>
              <a:t>two</a:t>
            </a:r>
            <a:r>
              <a:rPr lang="sv-SE"/>
              <a:t> </a:t>
            </a:r>
            <a:r>
              <a:rPr lang="sv-SE" err="1"/>
              <a:t>lines</a:t>
            </a:r>
            <a:r>
              <a:rPr lang="sv-SE"/>
              <a:t> </a:t>
            </a:r>
            <a:endParaRPr lang="en-GB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82A8A40C-A03F-544A-8536-901204B8D6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801" y="463594"/>
            <a:ext cx="5076788" cy="42540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 b="0" i="0" cap="all" spc="6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header</a:t>
            </a:r>
            <a:endParaRPr lang="en-US"/>
          </a:p>
        </p:txBody>
      </p:sp>
      <p:sp>
        <p:nvSpPr>
          <p:cNvPr id="16" name="Platshållare för text 17">
            <a:extLst>
              <a:ext uri="{FF2B5EF4-FFF2-40B4-BE49-F238E27FC236}">
                <a16:creationId xmlns:a16="http://schemas.microsoft.com/office/drawing/2014/main" id="{833F5092-1DCC-C34E-AA33-E46555CD7A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177" y="2533650"/>
            <a:ext cx="5070916" cy="3556000"/>
          </a:xfr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17" name="Platshållare för text 17">
            <a:extLst>
              <a:ext uri="{FF2B5EF4-FFF2-40B4-BE49-F238E27FC236}">
                <a16:creationId xmlns:a16="http://schemas.microsoft.com/office/drawing/2014/main" id="{EE965217-E7A2-0745-BFE0-B87EAF528D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4000" y="2533650"/>
            <a:ext cx="5061391" cy="3556000"/>
          </a:xfr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4D4B8996-64AC-454D-B754-0BB4714DFBF5}"/>
              </a:ext>
            </a:extLst>
          </p:cNvPr>
          <p:cNvGrpSpPr/>
          <p:nvPr userDrawn="1"/>
        </p:nvGrpSpPr>
        <p:grpSpPr>
          <a:xfrm>
            <a:off x="10666502" y="6334963"/>
            <a:ext cx="1232056" cy="349818"/>
            <a:chOff x="2157473" y="2311143"/>
            <a:chExt cx="7872352" cy="2235200"/>
          </a:xfrm>
        </p:grpSpPr>
        <p:sp>
          <p:nvSpPr>
            <p:cNvPr id="12" name="Frihandsfigur 11">
              <a:extLst>
                <a:ext uri="{FF2B5EF4-FFF2-40B4-BE49-F238E27FC236}">
                  <a16:creationId xmlns:a16="http://schemas.microsoft.com/office/drawing/2014/main" id="{F41C5443-8F88-9E40-8C0C-457EDC87512A}"/>
                </a:ext>
              </a:extLst>
            </p:cNvPr>
            <p:cNvSpPr/>
            <p:nvPr/>
          </p:nvSpPr>
          <p:spPr>
            <a:xfrm>
              <a:off x="6510020" y="2878455"/>
              <a:ext cx="857250" cy="1104900"/>
            </a:xfrm>
            <a:custGeom>
              <a:avLst/>
              <a:gdLst>
                <a:gd name="connsiteX0" fmla="*/ 0 w 857250"/>
                <a:gd name="connsiteY0" fmla="*/ 1106170 h 1104900"/>
                <a:gd name="connsiteX1" fmla="*/ 0 w 857250"/>
                <a:gd name="connsiteY1" fmla="*/ 0 h 1104900"/>
                <a:gd name="connsiteX2" fmla="*/ 862330 w 857250"/>
                <a:gd name="connsiteY2" fmla="*/ 0 h 1104900"/>
                <a:gd name="connsiteX3" fmla="*/ 862330 w 857250"/>
                <a:gd name="connsiteY3" fmla="*/ 128270 h 1104900"/>
                <a:gd name="connsiteX4" fmla="*/ 161290 w 857250"/>
                <a:gd name="connsiteY4" fmla="*/ 128270 h 1104900"/>
                <a:gd name="connsiteX5" fmla="*/ 135890 w 857250"/>
                <a:gd name="connsiteY5" fmla="*/ 153670 h 1104900"/>
                <a:gd name="connsiteX6" fmla="*/ 135890 w 857250"/>
                <a:gd name="connsiteY6" fmla="*/ 499110 h 1104900"/>
                <a:gd name="connsiteX7" fmla="*/ 161290 w 857250"/>
                <a:gd name="connsiteY7" fmla="*/ 524510 h 1104900"/>
                <a:gd name="connsiteX8" fmla="*/ 728345 w 857250"/>
                <a:gd name="connsiteY8" fmla="*/ 524510 h 1104900"/>
                <a:gd name="connsiteX9" fmla="*/ 728345 w 857250"/>
                <a:gd name="connsiteY9" fmla="*/ 643255 h 1104900"/>
                <a:gd name="connsiteX10" fmla="*/ 161290 w 857250"/>
                <a:gd name="connsiteY10" fmla="*/ 643255 h 1104900"/>
                <a:gd name="connsiteX11" fmla="*/ 135890 w 857250"/>
                <a:gd name="connsiteY11" fmla="*/ 668655 h 1104900"/>
                <a:gd name="connsiteX12" fmla="*/ 135890 w 857250"/>
                <a:gd name="connsiteY12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7250" h="1104900">
                  <a:moveTo>
                    <a:pt x="0" y="1106170"/>
                  </a:moveTo>
                  <a:lnTo>
                    <a:pt x="0" y="0"/>
                  </a:lnTo>
                  <a:lnTo>
                    <a:pt x="862330" y="0"/>
                  </a:lnTo>
                  <a:lnTo>
                    <a:pt x="862330" y="128270"/>
                  </a:lnTo>
                  <a:lnTo>
                    <a:pt x="161290" y="128270"/>
                  </a:lnTo>
                  <a:lnTo>
                    <a:pt x="135890" y="153670"/>
                  </a:lnTo>
                  <a:lnTo>
                    <a:pt x="135890" y="499110"/>
                  </a:lnTo>
                  <a:lnTo>
                    <a:pt x="161290" y="524510"/>
                  </a:lnTo>
                  <a:lnTo>
                    <a:pt x="728345" y="524510"/>
                  </a:lnTo>
                  <a:lnTo>
                    <a:pt x="728345" y="643255"/>
                  </a:lnTo>
                  <a:lnTo>
                    <a:pt x="161290" y="643255"/>
                  </a:lnTo>
                  <a:lnTo>
                    <a:pt x="135890" y="668655"/>
                  </a:lnTo>
                  <a:lnTo>
                    <a:pt x="13589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3" name="Frihandsfigur 12">
              <a:extLst>
                <a:ext uri="{FF2B5EF4-FFF2-40B4-BE49-F238E27FC236}">
                  <a16:creationId xmlns:a16="http://schemas.microsoft.com/office/drawing/2014/main" id="{797E0367-6B99-E743-B6F4-4CCC74B38091}"/>
                </a:ext>
              </a:extLst>
            </p:cNvPr>
            <p:cNvSpPr/>
            <p:nvPr/>
          </p:nvSpPr>
          <p:spPr>
            <a:xfrm>
              <a:off x="5033645" y="2878455"/>
              <a:ext cx="1149350" cy="1104900"/>
            </a:xfrm>
            <a:custGeom>
              <a:avLst/>
              <a:gdLst>
                <a:gd name="connsiteX0" fmla="*/ 1001395 w 1149350"/>
                <a:gd name="connsiteY0" fmla="*/ 1106170 h 1104900"/>
                <a:gd name="connsiteX1" fmla="*/ 854710 w 1149350"/>
                <a:gd name="connsiteY1" fmla="*/ 774065 h 1104900"/>
                <a:gd name="connsiteX2" fmla="*/ 417830 w 1149350"/>
                <a:gd name="connsiteY2" fmla="*/ 774065 h 1104900"/>
                <a:gd name="connsiteX3" fmla="*/ 470535 w 1149350"/>
                <a:gd name="connsiteY3" fmla="*/ 655320 h 1104900"/>
                <a:gd name="connsiteX4" fmla="*/ 802640 w 1149350"/>
                <a:gd name="connsiteY4" fmla="*/ 655320 h 1104900"/>
                <a:gd name="connsiteX5" fmla="*/ 588645 w 1149350"/>
                <a:gd name="connsiteY5" fmla="*/ 182880 h 1104900"/>
                <a:gd name="connsiteX6" fmla="*/ 551180 w 1149350"/>
                <a:gd name="connsiteY6" fmla="*/ 182880 h 1104900"/>
                <a:gd name="connsiteX7" fmla="*/ 139700 w 1149350"/>
                <a:gd name="connsiteY7" fmla="*/ 1106170 h 1104900"/>
                <a:gd name="connsiteX8" fmla="*/ 0 w 1149350"/>
                <a:gd name="connsiteY8" fmla="*/ 1106170 h 1104900"/>
                <a:gd name="connsiteX9" fmla="*/ 509270 w 1149350"/>
                <a:gd name="connsiteY9" fmla="*/ 0 h 1104900"/>
                <a:gd name="connsiteX10" fmla="*/ 640715 w 1149350"/>
                <a:gd name="connsiteY10" fmla="*/ 0 h 1104900"/>
                <a:gd name="connsiteX11" fmla="*/ 1149350 w 1149350"/>
                <a:gd name="connsiteY1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9350" h="1104900">
                  <a:moveTo>
                    <a:pt x="1001395" y="1106170"/>
                  </a:moveTo>
                  <a:lnTo>
                    <a:pt x="854710" y="774065"/>
                  </a:lnTo>
                  <a:lnTo>
                    <a:pt x="417830" y="774065"/>
                  </a:lnTo>
                  <a:lnTo>
                    <a:pt x="470535" y="655320"/>
                  </a:lnTo>
                  <a:lnTo>
                    <a:pt x="802640" y="655320"/>
                  </a:lnTo>
                  <a:lnTo>
                    <a:pt x="588645" y="182880"/>
                  </a:lnTo>
                  <a:lnTo>
                    <a:pt x="551180" y="182880"/>
                  </a:lnTo>
                  <a:lnTo>
                    <a:pt x="139700" y="1106170"/>
                  </a:lnTo>
                  <a:lnTo>
                    <a:pt x="0" y="1106170"/>
                  </a:lnTo>
                  <a:lnTo>
                    <a:pt x="509270" y="0"/>
                  </a:lnTo>
                  <a:lnTo>
                    <a:pt x="640715" y="0"/>
                  </a:lnTo>
                  <a:lnTo>
                    <a:pt x="114935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4" name="Frihandsfigur 13">
              <a:extLst>
                <a:ext uri="{FF2B5EF4-FFF2-40B4-BE49-F238E27FC236}">
                  <a16:creationId xmlns:a16="http://schemas.microsoft.com/office/drawing/2014/main" id="{F6165454-798F-9E4E-88BD-BA2D54D2D6AB}"/>
                </a:ext>
              </a:extLst>
            </p:cNvPr>
            <p:cNvSpPr/>
            <p:nvPr/>
          </p:nvSpPr>
          <p:spPr>
            <a:xfrm>
              <a:off x="7737475" y="2878455"/>
              <a:ext cx="1028700" cy="1104900"/>
            </a:xfrm>
            <a:custGeom>
              <a:avLst/>
              <a:gdLst>
                <a:gd name="connsiteX0" fmla="*/ 875665 w 1028700"/>
                <a:gd name="connsiteY0" fmla="*/ 1106170 h 1104900"/>
                <a:gd name="connsiteX1" fmla="*/ 559435 w 1028700"/>
                <a:gd name="connsiteY1" fmla="*/ 643890 h 1104900"/>
                <a:gd name="connsiteX2" fmla="*/ 254000 w 1028700"/>
                <a:gd name="connsiteY2" fmla="*/ 643890 h 1104900"/>
                <a:gd name="connsiteX3" fmla="*/ 254000 w 1028700"/>
                <a:gd name="connsiteY3" fmla="*/ 525145 h 1104900"/>
                <a:gd name="connsiteX4" fmla="*/ 640715 w 1028700"/>
                <a:gd name="connsiteY4" fmla="*/ 525145 h 1104900"/>
                <a:gd name="connsiteX5" fmla="*/ 858520 w 1028700"/>
                <a:gd name="connsiteY5" fmla="*/ 321310 h 1104900"/>
                <a:gd name="connsiteX6" fmla="*/ 804545 w 1028700"/>
                <a:gd name="connsiteY6" fmla="*/ 188595 h 1104900"/>
                <a:gd name="connsiteX7" fmla="*/ 603885 w 1028700"/>
                <a:gd name="connsiteY7" fmla="*/ 118745 h 1104900"/>
                <a:gd name="connsiteX8" fmla="*/ 161290 w 1028700"/>
                <a:gd name="connsiteY8" fmla="*/ 118745 h 1104900"/>
                <a:gd name="connsiteX9" fmla="*/ 135890 w 1028700"/>
                <a:gd name="connsiteY9" fmla="*/ 144145 h 1104900"/>
                <a:gd name="connsiteX10" fmla="*/ 135890 w 1028700"/>
                <a:gd name="connsiteY10" fmla="*/ 1106170 h 1104900"/>
                <a:gd name="connsiteX11" fmla="*/ 0 w 1028700"/>
                <a:gd name="connsiteY11" fmla="*/ 1106170 h 1104900"/>
                <a:gd name="connsiteX12" fmla="*/ 0 w 1028700"/>
                <a:gd name="connsiteY12" fmla="*/ 0 h 1104900"/>
                <a:gd name="connsiteX13" fmla="*/ 603885 w 1028700"/>
                <a:gd name="connsiteY13" fmla="*/ 0 h 1104900"/>
                <a:gd name="connsiteX14" fmla="*/ 909955 w 1028700"/>
                <a:gd name="connsiteY14" fmla="*/ 109855 h 1104900"/>
                <a:gd name="connsiteX15" fmla="*/ 993140 w 1028700"/>
                <a:gd name="connsiteY15" fmla="*/ 322580 h 1104900"/>
                <a:gd name="connsiteX16" fmla="*/ 739775 w 1028700"/>
                <a:gd name="connsiteY16" fmla="*/ 625475 h 1104900"/>
                <a:gd name="connsiteX17" fmla="*/ 710565 w 1028700"/>
                <a:gd name="connsiteY17" fmla="*/ 632460 h 1104900"/>
                <a:gd name="connsiteX18" fmla="*/ 701675 w 1028700"/>
                <a:gd name="connsiteY18" fmla="*/ 634365 h 1104900"/>
                <a:gd name="connsiteX19" fmla="*/ 1030605 w 1028700"/>
                <a:gd name="connsiteY19" fmla="*/ 1106170 h 1104900"/>
                <a:gd name="connsiteX20" fmla="*/ 875665 w 1028700"/>
                <a:gd name="connsiteY20" fmla="*/ 1106170 h 1104900"/>
                <a:gd name="connsiteX21" fmla="*/ 875665 w 1028700"/>
                <a:gd name="connsiteY2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700" h="1104900">
                  <a:moveTo>
                    <a:pt x="875665" y="1106170"/>
                  </a:moveTo>
                  <a:lnTo>
                    <a:pt x="559435" y="643890"/>
                  </a:lnTo>
                  <a:lnTo>
                    <a:pt x="254000" y="643890"/>
                  </a:lnTo>
                  <a:lnTo>
                    <a:pt x="254000" y="525145"/>
                  </a:lnTo>
                  <a:lnTo>
                    <a:pt x="640715" y="525145"/>
                  </a:lnTo>
                  <a:cubicBezTo>
                    <a:pt x="762635" y="525145"/>
                    <a:pt x="858520" y="435610"/>
                    <a:pt x="858520" y="321310"/>
                  </a:cubicBezTo>
                  <a:cubicBezTo>
                    <a:pt x="858520" y="272415"/>
                    <a:pt x="839470" y="225425"/>
                    <a:pt x="804545" y="188595"/>
                  </a:cubicBezTo>
                  <a:cubicBezTo>
                    <a:pt x="742950" y="127000"/>
                    <a:pt x="668655" y="118745"/>
                    <a:pt x="603885" y="118745"/>
                  </a:cubicBezTo>
                  <a:lnTo>
                    <a:pt x="161290" y="118745"/>
                  </a:lnTo>
                  <a:lnTo>
                    <a:pt x="135890" y="144145"/>
                  </a:lnTo>
                  <a:lnTo>
                    <a:pt x="135890" y="1106170"/>
                  </a:lnTo>
                  <a:lnTo>
                    <a:pt x="0" y="1106170"/>
                  </a:lnTo>
                  <a:lnTo>
                    <a:pt x="0" y="0"/>
                  </a:lnTo>
                  <a:lnTo>
                    <a:pt x="603885" y="0"/>
                  </a:lnTo>
                  <a:cubicBezTo>
                    <a:pt x="739140" y="0"/>
                    <a:pt x="839470" y="36195"/>
                    <a:pt x="909955" y="109855"/>
                  </a:cubicBezTo>
                  <a:cubicBezTo>
                    <a:pt x="964565" y="167640"/>
                    <a:pt x="993140" y="241300"/>
                    <a:pt x="993140" y="322580"/>
                  </a:cubicBezTo>
                  <a:cubicBezTo>
                    <a:pt x="993140" y="466725"/>
                    <a:pt x="895985" y="582930"/>
                    <a:pt x="739775" y="625475"/>
                  </a:cubicBezTo>
                  <a:cubicBezTo>
                    <a:pt x="735965" y="626745"/>
                    <a:pt x="726440" y="629285"/>
                    <a:pt x="710565" y="632460"/>
                  </a:cubicBezTo>
                  <a:lnTo>
                    <a:pt x="701675" y="634365"/>
                  </a:lnTo>
                  <a:lnTo>
                    <a:pt x="1030605" y="1106170"/>
                  </a:lnTo>
                  <a:lnTo>
                    <a:pt x="875665" y="1106170"/>
                  </a:lnTo>
                  <a:lnTo>
                    <a:pt x="875665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5" name="Frihandsfigur 14">
              <a:extLst>
                <a:ext uri="{FF2B5EF4-FFF2-40B4-BE49-F238E27FC236}">
                  <a16:creationId xmlns:a16="http://schemas.microsoft.com/office/drawing/2014/main" id="{FB3AB0AB-76AB-DC49-9EEF-FF3194A240F4}"/>
                </a:ext>
              </a:extLst>
            </p:cNvPr>
            <p:cNvSpPr/>
            <p:nvPr/>
          </p:nvSpPr>
          <p:spPr>
            <a:xfrm>
              <a:off x="8982075" y="2878455"/>
              <a:ext cx="1047750" cy="1104900"/>
            </a:xfrm>
            <a:custGeom>
              <a:avLst/>
              <a:gdLst>
                <a:gd name="connsiteX0" fmla="*/ 459105 w 1047750"/>
                <a:gd name="connsiteY0" fmla="*/ 1106170 h 1104900"/>
                <a:gd name="connsiteX1" fmla="*/ 459105 w 1047750"/>
                <a:gd name="connsiteY1" fmla="*/ 654050 h 1104900"/>
                <a:gd name="connsiteX2" fmla="*/ 0 w 1047750"/>
                <a:gd name="connsiteY2" fmla="*/ 0 h 1104900"/>
                <a:gd name="connsiteX3" fmla="*/ 155575 w 1047750"/>
                <a:gd name="connsiteY3" fmla="*/ 0 h 1104900"/>
                <a:gd name="connsiteX4" fmla="*/ 511810 w 1047750"/>
                <a:gd name="connsiteY4" fmla="*/ 512445 h 1104900"/>
                <a:gd name="connsiteX5" fmla="*/ 542925 w 1047750"/>
                <a:gd name="connsiteY5" fmla="*/ 512445 h 1104900"/>
                <a:gd name="connsiteX6" fmla="*/ 897890 w 1047750"/>
                <a:gd name="connsiteY6" fmla="*/ 0 h 1104900"/>
                <a:gd name="connsiteX7" fmla="*/ 1053465 w 1047750"/>
                <a:gd name="connsiteY7" fmla="*/ 0 h 1104900"/>
                <a:gd name="connsiteX8" fmla="*/ 594360 w 1047750"/>
                <a:gd name="connsiteY8" fmla="*/ 654050 h 1104900"/>
                <a:gd name="connsiteX9" fmla="*/ 594360 w 1047750"/>
                <a:gd name="connsiteY9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7750" h="1104900">
                  <a:moveTo>
                    <a:pt x="459105" y="1106170"/>
                  </a:moveTo>
                  <a:lnTo>
                    <a:pt x="459105" y="654050"/>
                  </a:lnTo>
                  <a:lnTo>
                    <a:pt x="0" y="0"/>
                  </a:lnTo>
                  <a:lnTo>
                    <a:pt x="155575" y="0"/>
                  </a:lnTo>
                  <a:lnTo>
                    <a:pt x="511810" y="512445"/>
                  </a:lnTo>
                  <a:lnTo>
                    <a:pt x="542925" y="512445"/>
                  </a:lnTo>
                  <a:lnTo>
                    <a:pt x="897890" y="0"/>
                  </a:lnTo>
                  <a:lnTo>
                    <a:pt x="1053465" y="0"/>
                  </a:lnTo>
                  <a:lnTo>
                    <a:pt x="594360" y="654050"/>
                  </a:lnTo>
                  <a:lnTo>
                    <a:pt x="59436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8" name="Frihandsfigur 17">
              <a:extLst>
                <a:ext uri="{FF2B5EF4-FFF2-40B4-BE49-F238E27FC236}">
                  <a16:creationId xmlns:a16="http://schemas.microsoft.com/office/drawing/2014/main" id="{36283D2A-BAD4-5F48-81A0-041A1C87CB38}"/>
                </a:ext>
              </a:extLst>
            </p:cNvPr>
            <p:cNvSpPr/>
            <p:nvPr/>
          </p:nvSpPr>
          <p:spPr>
            <a:xfrm>
              <a:off x="2157473" y="2311143"/>
              <a:ext cx="2235200" cy="2235200"/>
            </a:xfrm>
            <a:custGeom>
              <a:avLst/>
              <a:gdLst>
                <a:gd name="connsiteX0" fmla="*/ 1970027 w 2235200"/>
                <a:gd name="connsiteY0" fmla="*/ 393957 h 2235200"/>
                <a:gd name="connsiteX1" fmla="*/ 393957 w 2235200"/>
                <a:gd name="connsiteY1" fmla="*/ 266322 h 2235200"/>
                <a:gd name="connsiteX2" fmla="*/ 266322 w 2235200"/>
                <a:gd name="connsiteY2" fmla="*/ 1842392 h 2235200"/>
                <a:gd name="connsiteX3" fmla="*/ 1842393 w 2235200"/>
                <a:gd name="connsiteY3" fmla="*/ 1970028 h 2235200"/>
                <a:gd name="connsiteX4" fmla="*/ 1970027 w 2235200"/>
                <a:gd name="connsiteY4" fmla="*/ 393957 h 2235200"/>
                <a:gd name="connsiteX5" fmla="*/ 464442 w 2235200"/>
                <a:gd name="connsiteY5" fmla="*/ 349507 h 2235200"/>
                <a:gd name="connsiteX6" fmla="*/ 1777622 w 2235200"/>
                <a:gd name="connsiteY6" fmla="*/ 354587 h 2235200"/>
                <a:gd name="connsiteX7" fmla="*/ 160277 w 2235200"/>
                <a:gd name="connsiteY7" fmla="*/ 802262 h 2235200"/>
                <a:gd name="connsiteX8" fmla="*/ 464442 w 2235200"/>
                <a:gd name="connsiteY8" fmla="*/ 349507 h 2235200"/>
                <a:gd name="connsiteX9" fmla="*/ 349507 w 2235200"/>
                <a:gd name="connsiteY9" fmla="*/ 1771907 h 2235200"/>
                <a:gd name="connsiteX10" fmla="*/ 116462 w 2235200"/>
                <a:gd name="connsiteY10" fmla="*/ 1001652 h 2235200"/>
                <a:gd name="connsiteX11" fmla="*/ 660657 w 2235200"/>
                <a:gd name="connsiteY11" fmla="*/ 1279782 h 2235200"/>
                <a:gd name="connsiteX12" fmla="*/ 748922 w 2235200"/>
                <a:gd name="connsiteY12" fmla="*/ 1204853 h 2235200"/>
                <a:gd name="connsiteX13" fmla="*/ 197107 w 2235200"/>
                <a:gd name="connsiteY13" fmla="*/ 922912 h 2235200"/>
                <a:gd name="connsiteX14" fmla="*/ 199647 w 2235200"/>
                <a:gd name="connsiteY14" fmla="*/ 904497 h 2235200"/>
                <a:gd name="connsiteX15" fmla="*/ 1767462 w 2235200"/>
                <a:gd name="connsiteY15" fmla="*/ 470157 h 2235200"/>
                <a:gd name="connsiteX16" fmla="*/ 1779527 w 2235200"/>
                <a:gd name="connsiteY16" fmla="*/ 484762 h 2235200"/>
                <a:gd name="connsiteX17" fmla="*/ 775592 w 2235200"/>
                <a:gd name="connsiteY17" fmla="*/ 1338203 h 2235200"/>
                <a:gd name="connsiteX18" fmla="*/ 1072137 w 2235200"/>
                <a:gd name="connsiteY18" fmla="*/ 2125603 h 2235200"/>
                <a:gd name="connsiteX19" fmla="*/ 349507 w 2235200"/>
                <a:gd name="connsiteY19" fmla="*/ 1771907 h 2235200"/>
                <a:gd name="connsiteX20" fmla="*/ 1162943 w 2235200"/>
                <a:gd name="connsiteY20" fmla="*/ 2058928 h 2235200"/>
                <a:gd name="connsiteX21" fmla="*/ 903862 w 2235200"/>
                <a:gd name="connsiteY21" fmla="*/ 1371857 h 2235200"/>
                <a:gd name="connsiteX22" fmla="*/ 1850012 w 2235200"/>
                <a:gd name="connsiteY22" fmla="*/ 567947 h 2235200"/>
                <a:gd name="connsiteX23" fmla="*/ 1862077 w 2235200"/>
                <a:gd name="connsiteY23" fmla="*/ 582552 h 2235200"/>
                <a:gd name="connsiteX24" fmla="*/ 1181357 w 2235200"/>
                <a:gd name="connsiteY24" fmla="*/ 2059562 h 2235200"/>
                <a:gd name="connsiteX25" fmla="*/ 1162943 w 2235200"/>
                <a:gd name="connsiteY25" fmla="*/ 2058928 h 2235200"/>
                <a:gd name="connsiteX26" fmla="*/ 1771907 w 2235200"/>
                <a:gd name="connsiteY26" fmla="*/ 1886842 h 2235200"/>
                <a:gd name="connsiteX27" fmla="*/ 1275972 w 2235200"/>
                <a:gd name="connsiteY27" fmla="*/ 2114173 h 2235200"/>
                <a:gd name="connsiteX28" fmla="*/ 1978282 w 2235200"/>
                <a:gd name="connsiteY28" fmla="*/ 590172 h 2235200"/>
                <a:gd name="connsiteX29" fmla="*/ 1771907 w 2235200"/>
                <a:gd name="connsiteY29" fmla="*/ 1886842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35200" h="2235200">
                  <a:moveTo>
                    <a:pt x="1970027" y="393957"/>
                  </a:moveTo>
                  <a:cubicBezTo>
                    <a:pt x="1569977" y="-76578"/>
                    <a:pt x="864492" y="-133728"/>
                    <a:pt x="393957" y="266322"/>
                  </a:cubicBezTo>
                  <a:cubicBezTo>
                    <a:pt x="-76578" y="666372"/>
                    <a:pt x="-133728" y="1371857"/>
                    <a:pt x="266322" y="1842392"/>
                  </a:cubicBezTo>
                  <a:cubicBezTo>
                    <a:pt x="666372" y="2312928"/>
                    <a:pt x="1371857" y="2370078"/>
                    <a:pt x="1842393" y="1970028"/>
                  </a:cubicBezTo>
                  <a:cubicBezTo>
                    <a:pt x="2312927" y="1569978"/>
                    <a:pt x="2370077" y="864492"/>
                    <a:pt x="1970027" y="393957"/>
                  </a:cubicBezTo>
                  <a:close/>
                  <a:moveTo>
                    <a:pt x="464442" y="349507"/>
                  </a:moveTo>
                  <a:cubicBezTo>
                    <a:pt x="847982" y="23117"/>
                    <a:pt x="1407418" y="34547"/>
                    <a:pt x="1777622" y="354587"/>
                  </a:cubicBezTo>
                  <a:lnTo>
                    <a:pt x="160277" y="802262"/>
                  </a:lnTo>
                  <a:cubicBezTo>
                    <a:pt x="216157" y="631447"/>
                    <a:pt x="318392" y="473967"/>
                    <a:pt x="464442" y="349507"/>
                  </a:cubicBezTo>
                  <a:close/>
                  <a:moveTo>
                    <a:pt x="349507" y="1771907"/>
                  </a:moveTo>
                  <a:cubicBezTo>
                    <a:pt x="160912" y="1550292"/>
                    <a:pt x="85347" y="1270257"/>
                    <a:pt x="116462" y="1001652"/>
                  </a:cubicBezTo>
                  <a:lnTo>
                    <a:pt x="660657" y="1279782"/>
                  </a:lnTo>
                  <a:lnTo>
                    <a:pt x="748922" y="1204853"/>
                  </a:lnTo>
                  <a:lnTo>
                    <a:pt x="197107" y="922912"/>
                  </a:lnTo>
                  <a:cubicBezTo>
                    <a:pt x="198377" y="914022"/>
                    <a:pt x="198377" y="913387"/>
                    <a:pt x="199647" y="904497"/>
                  </a:cubicBezTo>
                  <a:lnTo>
                    <a:pt x="1767462" y="470157"/>
                  </a:lnTo>
                  <a:lnTo>
                    <a:pt x="1779527" y="484762"/>
                  </a:lnTo>
                  <a:lnTo>
                    <a:pt x="775592" y="1338203"/>
                  </a:lnTo>
                  <a:lnTo>
                    <a:pt x="1072137" y="2125603"/>
                  </a:lnTo>
                  <a:cubicBezTo>
                    <a:pt x="802262" y="2113537"/>
                    <a:pt x="537467" y="1993523"/>
                    <a:pt x="349507" y="1771907"/>
                  </a:cubicBezTo>
                  <a:close/>
                  <a:moveTo>
                    <a:pt x="1162943" y="2058928"/>
                  </a:moveTo>
                  <a:lnTo>
                    <a:pt x="903862" y="1371857"/>
                  </a:lnTo>
                  <a:lnTo>
                    <a:pt x="1850012" y="567947"/>
                  </a:lnTo>
                  <a:lnTo>
                    <a:pt x="1862077" y="582552"/>
                  </a:lnTo>
                  <a:lnTo>
                    <a:pt x="1181357" y="2059562"/>
                  </a:lnTo>
                  <a:cubicBezTo>
                    <a:pt x="1172468" y="2058928"/>
                    <a:pt x="1171832" y="2058928"/>
                    <a:pt x="1162943" y="2058928"/>
                  </a:cubicBezTo>
                  <a:close/>
                  <a:moveTo>
                    <a:pt x="1771907" y="1886842"/>
                  </a:moveTo>
                  <a:cubicBezTo>
                    <a:pt x="1625222" y="2011303"/>
                    <a:pt x="1453137" y="2086867"/>
                    <a:pt x="1275972" y="2114173"/>
                  </a:cubicBezTo>
                  <a:lnTo>
                    <a:pt x="1978282" y="590172"/>
                  </a:lnTo>
                  <a:cubicBezTo>
                    <a:pt x="2234187" y="1006732"/>
                    <a:pt x="2155447" y="1561087"/>
                    <a:pt x="1771907" y="1886842"/>
                  </a:cubicBez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B9A5A164-C356-4A44-AC2A-38FA924C5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C9212C48-BA31-42C3-AA62-F1B91115C4A3}" type="datetime1">
              <a:rPr lang="sv-SE" smtClean="0"/>
              <a:t>2021-04-27</a:t>
            </a:fld>
            <a:endParaRPr lang="sv-SE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6CA21AC-C0C2-D640-9D84-9A1F12687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FB41125-F7A3-1341-91E9-F5F5FDF90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206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4 bullets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F3951F5-4703-D44A-B115-272F5947A2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958738"/>
            <a:ext cx="10655893" cy="1081088"/>
          </a:xfr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</a:t>
            </a:r>
            <a:br>
              <a:rPr lang="sv-SE"/>
            </a:br>
            <a:r>
              <a:rPr lang="sv-SE"/>
              <a:t>maximum </a:t>
            </a:r>
            <a:r>
              <a:rPr lang="sv-SE" err="1"/>
              <a:t>two</a:t>
            </a:r>
            <a:r>
              <a:rPr lang="sv-SE"/>
              <a:t> </a:t>
            </a:r>
            <a:r>
              <a:rPr lang="sv-SE" err="1"/>
              <a:t>lines</a:t>
            </a:r>
            <a:endParaRPr lang="sv-SE"/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EB593CE9-CFC0-4D47-AABB-1519AAC000E1}"/>
              </a:ext>
            </a:extLst>
          </p:cNvPr>
          <p:cNvSpPr/>
          <p:nvPr userDrawn="1"/>
        </p:nvSpPr>
        <p:spPr>
          <a:xfrm>
            <a:off x="763588" y="2530512"/>
            <a:ext cx="2281237" cy="23066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EA0EC2AF-5E89-4245-9606-AD328D9324C8}"/>
              </a:ext>
            </a:extLst>
          </p:cNvPr>
          <p:cNvSpPr/>
          <p:nvPr userDrawn="1"/>
        </p:nvSpPr>
        <p:spPr>
          <a:xfrm>
            <a:off x="9139492" y="2530512"/>
            <a:ext cx="2281237" cy="23066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F82E611C-389A-3E46-BADF-69923997992B}"/>
              </a:ext>
            </a:extLst>
          </p:cNvPr>
          <p:cNvSpPr/>
          <p:nvPr userDrawn="1"/>
        </p:nvSpPr>
        <p:spPr>
          <a:xfrm>
            <a:off x="6347524" y="2530512"/>
            <a:ext cx="2281237" cy="23066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Ellips 13">
            <a:extLst>
              <a:ext uri="{FF2B5EF4-FFF2-40B4-BE49-F238E27FC236}">
                <a16:creationId xmlns:a16="http://schemas.microsoft.com/office/drawing/2014/main" id="{A8EB7BF7-027F-EC46-9D63-557F6796937C}"/>
              </a:ext>
            </a:extLst>
          </p:cNvPr>
          <p:cNvSpPr/>
          <p:nvPr userDrawn="1"/>
        </p:nvSpPr>
        <p:spPr>
          <a:xfrm>
            <a:off x="3555556" y="2530512"/>
            <a:ext cx="2281237" cy="23066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66B933FC-C140-8043-911F-97F9B8CFE2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3588" y="3383793"/>
            <a:ext cx="2281237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/>
            </a:lvl1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</p:txBody>
      </p:sp>
      <p:sp>
        <p:nvSpPr>
          <p:cNvPr id="19" name="Platshållare för text 15">
            <a:extLst>
              <a:ext uri="{FF2B5EF4-FFF2-40B4-BE49-F238E27FC236}">
                <a16:creationId xmlns:a16="http://schemas.microsoft.com/office/drawing/2014/main" id="{8C2A40D8-7417-904B-9F77-30DE75EE3A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59254" y="3383793"/>
            <a:ext cx="2281237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/>
            </a:lvl1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</p:txBody>
      </p:sp>
      <p:sp>
        <p:nvSpPr>
          <p:cNvPr id="20" name="Platshållare för text 15">
            <a:extLst>
              <a:ext uri="{FF2B5EF4-FFF2-40B4-BE49-F238E27FC236}">
                <a16:creationId xmlns:a16="http://schemas.microsoft.com/office/drawing/2014/main" id="{6649288F-8EFF-F44E-8139-B1AD9AC03C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7424" y="3383793"/>
            <a:ext cx="2281237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/>
            </a:lvl1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</p:txBody>
      </p:sp>
      <p:sp>
        <p:nvSpPr>
          <p:cNvPr id="21" name="Platshållare för text 15">
            <a:extLst>
              <a:ext uri="{FF2B5EF4-FFF2-40B4-BE49-F238E27FC236}">
                <a16:creationId xmlns:a16="http://schemas.microsoft.com/office/drawing/2014/main" id="{3DAB4B01-26AD-C540-8ADC-13129E797B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3090" y="3383793"/>
            <a:ext cx="2281237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/>
            </a:lvl1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</p:txBody>
      </p:sp>
      <p:grpSp>
        <p:nvGrpSpPr>
          <p:cNvPr id="17" name="Grupp 16">
            <a:extLst>
              <a:ext uri="{FF2B5EF4-FFF2-40B4-BE49-F238E27FC236}">
                <a16:creationId xmlns:a16="http://schemas.microsoft.com/office/drawing/2014/main" id="{EDFC9406-25B2-B442-B068-ADA3AF9F8DFE}"/>
              </a:ext>
            </a:extLst>
          </p:cNvPr>
          <p:cNvGrpSpPr/>
          <p:nvPr userDrawn="1"/>
        </p:nvGrpSpPr>
        <p:grpSpPr>
          <a:xfrm>
            <a:off x="10666502" y="6334963"/>
            <a:ext cx="1232056" cy="349818"/>
            <a:chOff x="2157473" y="2311143"/>
            <a:chExt cx="7872352" cy="2235200"/>
          </a:xfrm>
        </p:grpSpPr>
        <p:sp>
          <p:nvSpPr>
            <p:cNvPr id="18" name="Frihandsfigur 17">
              <a:extLst>
                <a:ext uri="{FF2B5EF4-FFF2-40B4-BE49-F238E27FC236}">
                  <a16:creationId xmlns:a16="http://schemas.microsoft.com/office/drawing/2014/main" id="{2473BD41-54A5-8349-92C0-A425553CD654}"/>
                </a:ext>
              </a:extLst>
            </p:cNvPr>
            <p:cNvSpPr/>
            <p:nvPr/>
          </p:nvSpPr>
          <p:spPr>
            <a:xfrm>
              <a:off x="6510020" y="2878455"/>
              <a:ext cx="857250" cy="1104900"/>
            </a:xfrm>
            <a:custGeom>
              <a:avLst/>
              <a:gdLst>
                <a:gd name="connsiteX0" fmla="*/ 0 w 857250"/>
                <a:gd name="connsiteY0" fmla="*/ 1106170 h 1104900"/>
                <a:gd name="connsiteX1" fmla="*/ 0 w 857250"/>
                <a:gd name="connsiteY1" fmla="*/ 0 h 1104900"/>
                <a:gd name="connsiteX2" fmla="*/ 862330 w 857250"/>
                <a:gd name="connsiteY2" fmla="*/ 0 h 1104900"/>
                <a:gd name="connsiteX3" fmla="*/ 862330 w 857250"/>
                <a:gd name="connsiteY3" fmla="*/ 128270 h 1104900"/>
                <a:gd name="connsiteX4" fmla="*/ 161290 w 857250"/>
                <a:gd name="connsiteY4" fmla="*/ 128270 h 1104900"/>
                <a:gd name="connsiteX5" fmla="*/ 135890 w 857250"/>
                <a:gd name="connsiteY5" fmla="*/ 153670 h 1104900"/>
                <a:gd name="connsiteX6" fmla="*/ 135890 w 857250"/>
                <a:gd name="connsiteY6" fmla="*/ 499110 h 1104900"/>
                <a:gd name="connsiteX7" fmla="*/ 161290 w 857250"/>
                <a:gd name="connsiteY7" fmla="*/ 524510 h 1104900"/>
                <a:gd name="connsiteX8" fmla="*/ 728345 w 857250"/>
                <a:gd name="connsiteY8" fmla="*/ 524510 h 1104900"/>
                <a:gd name="connsiteX9" fmla="*/ 728345 w 857250"/>
                <a:gd name="connsiteY9" fmla="*/ 643255 h 1104900"/>
                <a:gd name="connsiteX10" fmla="*/ 161290 w 857250"/>
                <a:gd name="connsiteY10" fmla="*/ 643255 h 1104900"/>
                <a:gd name="connsiteX11" fmla="*/ 135890 w 857250"/>
                <a:gd name="connsiteY11" fmla="*/ 668655 h 1104900"/>
                <a:gd name="connsiteX12" fmla="*/ 135890 w 857250"/>
                <a:gd name="connsiteY12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7250" h="1104900">
                  <a:moveTo>
                    <a:pt x="0" y="1106170"/>
                  </a:moveTo>
                  <a:lnTo>
                    <a:pt x="0" y="0"/>
                  </a:lnTo>
                  <a:lnTo>
                    <a:pt x="862330" y="0"/>
                  </a:lnTo>
                  <a:lnTo>
                    <a:pt x="862330" y="128270"/>
                  </a:lnTo>
                  <a:lnTo>
                    <a:pt x="161290" y="128270"/>
                  </a:lnTo>
                  <a:lnTo>
                    <a:pt x="135890" y="153670"/>
                  </a:lnTo>
                  <a:lnTo>
                    <a:pt x="135890" y="499110"/>
                  </a:lnTo>
                  <a:lnTo>
                    <a:pt x="161290" y="524510"/>
                  </a:lnTo>
                  <a:lnTo>
                    <a:pt x="728345" y="524510"/>
                  </a:lnTo>
                  <a:lnTo>
                    <a:pt x="728345" y="643255"/>
                  </a:lnTo>
                  <a:lnTo>
                    <a:pt x="161290" y="643255"/>
                  </a:lnTo>
                  <a:lnTo>
                    <a:pt x="135890" y="668655"/>
                  </a:lnTo>
                  <a:lnTo>
                    <a:pt x="13589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2" name="Frihandsfigur 21">
              <a:extLst>
                <a:ext uri="{FF2B5EF4-FFF2-40B4-BE49-F238E27FC236}">
                  <a16:creationId xmlns:a16="http://schemas.microsoft.com/office/drawing/2014/main" id="{BD072247-EE58-FE4F-985D-EBE32C9A9A31}"/>
                </a:ext>
              </a:extLst>
            </p:cNvPr>
            <p:cNvSpPr/>
            <p:nvPr/>
          </p:nvSpPr>
          <p:spPr>
            <a:xfrm>
              <a:off x="5033645" y="2878455"/>
              <a:ext cx="1149350" cy="1104900"/>
            </a:xfrm>
            <a:custGeom>
              <a:avLst/>
              <a:gdLst>
                <a:gd name="connsiteX0" fmla="*/ 1001395 w 1149350"/>
                <a:gd name="connsiteY0" fmla="*/ 1106170 h 1104900"/>
                <a:gd name="connsiteX1" fmla="*/ 854710 w 1149350"/>
                <a:gd name="connsiteY1" fmla="*/ 774065 h 1104900"/>
                <a:gd name="connsiteX2" fmla="*/ 417830 w 1149350"/>
                <a:gd name="connsiteY2" fmla="*/ 774065 h 1104900"/>
                <a:gd name="connsiteX3" fmla="*/ 470535 w 1149350"/>
                <a:gd name="connsiteY3" fmla="*/ 655320 h 1104900"/>
                <a:gd name="connsiteX4" fmla="*/ 802640 w 1149350"/>
                <a:gd name="connsiteY4" fmla="*/ 655320 h 1104900"/>
                <a:gd name="connsiteX5" fmla="*/ 588645 w 1149350"/>
                <a:gd name="connsiteY5" fmla="*/ 182880 h 1104900"/>
                <a:gd name="connsiteX6" fmla="*/ 551180 w 1149350"/>
                <a:gd name="connsiteY6" fmla="*/ 182880 h 1104900"/>
                <a:gd name="connsiteX7" fmla="*/ 139700 w 1149350"/>
                <a:gd name="connsiteY7" fmla="*/ 1106170 h 1104900"/>
                <a:gd name="connsiteX8" fmla="*/ 0 w 1149350"/>
                <a:gd name="connsiteY8" fmla="*/ 1106170 h 1104900"/>
                <a:gd name="connsiteX9" fmla="*/ 509270 w 1149350"/>
                <a:gd name="connsiteY9" fmla="*/ 0 h 1104900"/>
                <a:gd name="connsiteX10" fmla="*/ 640715 w 1149350"/>
                <a:gd name="connsiteY10" fmla="*/ 0 h 1104900"/>
                <a:gd name="connsiteX11" fmla="*/ 1149350 w 1149350"/>
                <a:gd name="connsiteY1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9350" h="1104900">
                  <a:moveTo>
                    <a:pt x="1001395" y="1106170"/>
                  </a:moveTo>
                  <a:lnTo>
                    <a:pt x="854710" y="774065"/>
                  </a:lnTo>
                  <a:lnTo>
                    <a:pt x="417830" y="774065"/>
                  </a:lnTo>
                  <a:lnTo>
                    <a:pt x="470535" y="655320"/>
                  </a:lnTo>
                  <a:lnTo>
                    <a:pt x="802640" y="655320"/>
                  </a:lnTo>
                  <a:lnTo>
                    <a:pt x="588645" y="182880"/>
                  </a:lnTo>
                  <a:lnTo>
                    <a:pt x="551180" y="182880"/>
                  </a:lnTo>
                  <a:lnTo>
                    <a:pt x="139700" y="1106170"/>
                  </a:lnTo>
                  <a:lnTo>
                    <a:pt x="0" y="1106170"/>
                  </a:lnTo>
                  <a:lnTo>
                    <a:pt x="509270" y="0"/>
                  </a:lnTo>
                  <a:lnTo>
                    <a:pt x="640715" y="0"/>
                  </a:lnTo>
                  <a:lnTo>
                    <a:pt x="114935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3" name="Frihandsfigur 22">
              <a:extLst>
                <a:ext uri="{FF2B5EF4-FFF2-40B4-BE49-F238E27FC236}">
                  <a16:creationId xmlns:a16="http://schemas.microsoft.com/office/drawing/2014/main" id="{A97C9057-92EA-624C-B621-948F98265B3E}"/>
                </a:ext>
              </a:extLst>
            </p:cNvPr>
            <p:cNvSpPr/>
            <p:nvPr/>
          </p:nvSpPr>
          <p:spPr>
            <a:xfrm>
              <a:off x="7737475" y="2878455"/>
              <a:ext cx="1028700" cy="1104900"/>
            </a:xfrm>
            <a:custGeom>
              <a:avLst/>
              <a:gdLst>
                <a:gd name="connsiteX0" fmla="*/ 875665 w 1028700"/>
                <a:gd name="connsiteY0" fmla="*/ 1106170 h 1104900"/>
                <a:gd name="connsiteX1" fmla="*/ 559435 w 1028700"/>
                <a:gd name="connsiteY1" fmla="*/ 643890 h 1104900"/>
                <a:gd name="connsiteX2" fmla="*/ 254000 w 1028700"/>
                <a:gd name="connsiteY2" fmla="*/ 643890 h 1104900"/>
                <a:gd name="connsiteX3" fmla="*/ 254000 w 1028700"/>
                <a:gd name="connsiteY3" fmla="*/ 525145 h 1104900"/>
                <a:gd name="connsiteX4" fmla="*/ 640715 w 1028700"/>
                <a:gd name="connsiteY4" fmla="*/ 525145 h 1104900"/>
                <a:gd name="connsiteX5" fmla="*/ 858520 w 1028700"/>
                <a:gd name="connsiteY5" fmla="*/ 321310 h 1104900"/>
                <a:gd name="connsiteX6" fmla="*/ 804545 w 1028700"/>
                <a:gd name="connsiteY6" fmla="*/ 188595 h 1104900"/>
                <a:gd name="connsiteX7" fmla="*/ 603885 w 1028700"/>
                <a:gd name="connsiteY7" fmla="*/ 118745 h 1104900"/>
                <a:gd name="connsiteX8" fmla="*/ 161290 w 1028700"/>
                <a:gd name="connsiteY8" fmla="*/ 118745 h 1104900"/>
                <a:gd name="connsiteX9" fmla="*/ 135890 w 1028700"/>
                <a:gd name="connsiteY9" fmla="*/ 144145 h 1104900"/>
                <a:gd name="connsiteX10" fmla="*/ 135890 w 1028700"/>
                <a:gd name="connsiteY10" fmla="*/ 1106170 h 1104900"/>
                <a:gd name="connsiteX11" fmla="*/ 0 w 1028700"/>
                <a:gd name="connsiteY11" fmla="*/ 1106170 h 1104900"/>
                <a:gd name="connsiteX12" fmla="*/ 0 w 1028700"/>
                <a:gd name="connsiteY12" fmla="*/ 0 h 1104900"/>
                <a:gd name="connsiteX13" fmla="*/ 603885 w 1028700"/>
                <a:gd name="connsiteY13" fmla="*/ 0 h 1104900"/>
                <a:gd name="connsiteX14" fmla="*/ 909955 w 1028700"/>
                <a:gd name="connsiteY14" fmla="*/ 109855 h 1104900"/>
                <a:gd name="connsiteX15" fmla="*/ 993140 w 1028700"/>
                <a:gd name="connsiteY15" fmla="*/ 322580 h 1104900"/>
                <a:gd name="connsiteX16" fmla="*/ 739775 w 1028700"/>
                <a:gd name="connsiteY16" fmla="*/ 625475 h 1104900"/>
                <a:gd name="connsiteX17" fmla="*/ 710565 w 1028700"/>
                <a:gd name="connsiteY17" fmla="*/ 632460 h 1104900"/>
                <a:gd name="connsiteX18" fmla="*/ 701675 w 1028700"/>
                <a:gd name="connsiteY18" fmla="*/ 634365 h 1104900"/>
                <a:gd name="connsiteX19" fmla="*/ 1030605 w 1028700"/>
                <a:gd name="connsiteY19" fmla="*/ 1106170 h 1104900"/>
                <a:gd name="connsiteX20" fmla="*/ 875665 w 1028700"/>
                <a:gd name="connsiteY20" fmla="*/ 1106170 h 1104900"/>
                <a:gd name="connsiteX21" fmla="*/ 875665 w 1028700"/>
                <a:gd name="connsiteY2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700" h="1104900">
                  <a:moveTo>
                    <a:pt x="875665" y="1106170"/>
                  </a:moveTo>
                  <a:lnTo>
                    <a:pt x="559435" y="643890"/>
                  </a:lnTo>
                  <a:lnTo>
                    <a:pt x="254000" y="643890"/>
                  </a:lnTo>
                  <a:lnTo>
                    <a:pt x="254000" y="525145"/>
                  </a:lnTo>
                  <a:lnTo>
                    <a:pt x="640715" y="525145"/>
                  </a:lnTo>
                  <a:cubicBezTo>
                    <a:pt x="762635" y="525145"/>
                    <a:pt x="858520" y="435610"/>
                    <a:pt x="858520" y="321310"/>
                  </a:cubicBezTo>
                  <a:cubicBezTo>
                    <a:pt x="858520" y="272415"/>
                    <a:pt x="839470" y="225425"/>
                    <a:pt x="804545" y="188595"/>
                  </a:cubicBezTo>
                  <a:cubicBezTo>
                    <a:pt x="742950" y="127000"/>
                    <a:pt x="668655" y="118745"/>
                    <a:pt x="603885" y="118745"/>
                  </a:cubicBezTo>
                  <a:lnTo>
                    <a:pt x="161290" y="118745"/>
                  </a:lnTo>
                  <a:lnTo>
                    <a:pt x="135890" y="144145"/>
                  </a:lnTo>
                  <a:lnTo>
                    <a:pt x="135890" y="1106170"/>
                  </a:lnTo>
                  <a:lnTo>
                    <a:pt x="0" y="1106170"/>
                  </a:lnTo>
                  <a:lnTo>
                    <a:pt x="0" y="0"/>
                  </a:lnTo>
                  <a:lnTo>
                    <a:pt x="603885" y="0"/>
                  </a:lnTo>
                  <a:cubicBezTo>
                    <a:pt x="739140" y="0"/>
                    <a:pt x="839470" y="36195"/>
                    <a:pt x="909955" y="109855"/>
                  </a:cubicBezTo>
                  <a:cubicBezTo>
                    <a:pt x="964565" y="167640"/>
                    <a:pt x="993140" y="241300"/>
                    <a:pt x="993140" y="322580"/>
                  </a:cubicBezTo>
                  <a:cubicBezTo>
                    <a:pt x="993140" y="466725"/>
                    <a:pt x="895985" y="582930"/>
                    <a:pt x="739775" y="625475"/>
                  </a:cubicBezTo>
                  <a:cubicBezTo>
                    <a:pt x="735965" y="626745"/>
                    <a:pt x="726440" y="629285"/>
                    <a:pt x="710565" y="632460"/>
                  </a:cubicBezTo>
                  <a:lnTo>
                    <a:pt x="701675" y="634365"/>
                  </a:lnTo>
                  <a:lnTo>
                    <a:pt x="1030605" y="1106170"/>
                  </a:lnTo>
                  <a:lnTo>
                    <a:pt x="875665" y="1106170"/>
                  </a:lnTo>
                  <a:lnTo>
                    <a:pt x="875665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4" name="Frihandsfigur 23">
              <a:extLst>
                <a:ext uri="{FF2B5EF4-FFF2-40B4-BE49-F238E27FC236}">
                  <a16:creationId xmlns:a16="http://schemas.microsoft.com/office/drawing/2014/main" id="{4B39C6BB-1959-8346-B0CB-6A84283DE4F3}"/>
                </a:ext>
              </a:extLst>
            </p:cNvPr>
            <p:cNvSpPr/>
            <p:nvPr/>
          </p:nvSpPr>
          <p:spPr>
            <a:xfrm>
              <a:off x="8982075" y="2878455"/>
              <a:ext cx="1047750" cy="1104900"/>
            </a:xfrm>
            <a:custGeom>
              <a:avLst/>
              <a:gdLst>
                <a:gd name="connsiteX0" fmla="*/ 459105 w 1047750"/>
                <a:gd name="connsiteY0" fmla="*/ 1106170 h 1104900"/>
                <a:gd name="connsiteX1" fmla="*/ 459105 w 1047750"/>
                <a:gd name="connsiteY1" fmla="*/ 654050 h 1104900"/>
                <a:gd name="connsiteX2" fmla="*/ 0 w 1047750"/>
                <a:gd name="connsiteY2" fmla="*/ 0 h 1104900"/>
                <a:gd name="connsiteX3" fmla="*/ 155575 w 1047750"/>
                <a:gd name="connsiteY3" fmla="*/ 0 h 1104900"/>
                <a:gd name="connsiteX4" fmla="*/ 511810 w 1047750"/>
                <a:gd name="connsiteY4" fmla="*/ 512445 h 1104900"/>
                <a:gd name="connsiteX5" fmla="*/ 542925 w 1047750"/>
                <a:gd name="connsiteY5" fmla="*/ 512445 h 1104900"/>
                <a:gd name="connsiteX6" fmla="*/ 897890 w 1047750"/>
                <a:gd name="connsiteY6" fmla="*/ 0 h 1104900"/>
                <a:gd name="connsiteX7" fmla="*/ 1053465 w 1047750"/>
                <a:gd name="connsiteY7" fmla="*/ 0 h 1104900"/>
                <a:gd name="connsiteX8" fmla="*/ 594360 w 1047750"/>
                <a:gd name="connsiteY8" fmla="*/ 654050 h 1104900"/>
                <a:gd name="connsiteX9" fmla="*/ 594360 w 1047750"/>
                <a:gd name="connsiteY9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7750" h="1104900">
                  <a:moveTo>
                    <a:pt x="459105" y="1106170"/>
                  </a:moveTo>
                  <a:lnTo>
                    <a:pt x="459105" y="654050"/>
                  </a:lnTo>
                  <a:lnTo>
                    <a:pt x="0" y="0"/>
                  </a:lnTo>
                  <a:lnTo>
                    <a:pt x="155575" y="0"/>
                  </a:lnTo>
                  <a:lnTo>
                    <a:pt x="511810" y="512445"/>
                  </a:lnTo>
                  <a:lnTo>
                    <a:pt x="542925" y="512445"/>
                  </a:lnTo>
                  <a:lnTo>
                    <a:pt x="897890" y="0"/>
                  </a:lnTo>
                  <a:lnTo>
                    <a:pt x="1053465" y="0"/>
                  </a:lnTo>
                  <a:lnTo>
                    <a:pt x="594360" y="654050"/>
                  </a:lnTo>
                  <a:lnTo>
                    <a:pt x="59436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5" name="Frihandsfigur 24">
              <a:extLst>
                <a:ext uri="{FF2B5EF4-FFF2-40B4-BE49-F238E27FC236}">
                  <a16:creationId xmlns:a16="http://schemas.microsoft.com/office/drawing/2014/main" id="{74A8587D-27C5-5647-8980-B76A924C1DC0}"/>
                </a:ext>
              </a:extLst>
            </p:cNvPr>
            <p:cNvSpPr/>
            <p:nvPr/>
          </p:nvSpPr>
          <p:spPr>
            <a:xfrm>
              <a:off x="2157473" y="2311143"/>
              <a:ext cx="2235200" cy="2235200"/>
            </a:xfrm>
            <a:custGeom>
              <a:avLst/>
              <a:gdLst>
                <a:gd name="connsiteX0" fmla="*/ 1970027 w 2235200"/>
                <a:gd name="connsiteY0" fmla="*/ 393957 h 2235200"/>
                <a:gd name="connsiteX1" fmla="*/ 393957 w 2235200"/>
                <a:gd name="connsiteY1" fmla="*/ 266322 h 2235200"/>
                <a:gd name="connsiteX2" fmla="*/ 266322 w 2235200"/>
                <a:gd name="connsiteY2" fmla="*/ 1842392 h 2235200"/>
                <a:gd name="connsiteX3" fmla="*/ 1842393 w 2235200"/>
                <a:gd name="connsiteY3" fmla="*/ 1970028 h 2235200"/>
                <a:gd name="connsiteX4" fmla="*/ 1970027 w 2235200"/>
                <a:gd name="connsiteY4" fmla="*/ 393957 h 2235200"/>
                <a:gd name="connsiteX5" fmla="*/ 464442 w 2235200"/>
                <a:gd name="connsiteY5" fmla="*/ 349507 h 2235200"/>
                <a:gd name="connsiteX6" fmla="*/ 1777622 w 2235200"/>
                <a:gd name="connsiteY6" fmla="*/ 354587 h 2235200"/>
                <a:gd name="connsiteX7" fmla="*/ 160277 w 2235200"/>
                <a:gd name="connsiteY7" fmla="*/ 802262 h 2235200"/>
                <a:gd name="connsiteX8" fmla="*/ 464442 w 2235200"/>
                <a:gd name="connsiteY8" fmla="*/ 349507 h 2235200"/>
                <a:gd name="connsiteX9" fmla="*/ 349507 w 2235200"/>
                <a:gd name="connsiteY9" fmla="*/ 1771907 h 2235200"/>
                <a:gd name="connsiteX10" fmla="*/ 116462 w 2235200"/>
                <a:gd name="connsiteY10" fmla="*/ 1001652 h 2235200"/>
                <a:gd name="connsiteX11" fmla="*/ 660657 w 2235200"/>
                <a:gd name="connsiteY11" fmla="*/ 1279782 h 2235200"/>
                <a:gd name="connsiteX12" fmla="*/ 748922 w 2235200"/>
                <a:gd name="connsiteY12" fmla="*/ 1204853 h 2235200"/>
                <a:gd name="connsiteX13" fmla="*/ 197107 w 2235200"/>
                <a:gd name="connsiteY13" fmla="*/ 922912 h 2235200"/>
                <a:gd name="connsiteX14" fmla="*/ 199647 w 2235200"/>
                <a:gd name="connsiteY14" fmla="*/ 904497 h 2235200"/>
                <a:gd name="connsiteX15" fmla="*/ 1767462 w 2235200"/>
                <a:gd name="connsiteY15" fmla="*/ 470157 h 2235200"/>
                <a:gd name="connsiteX16" fmla="*/ 1779527 w 2235200"/>
                <a:gd name="connsiteY16" fmla="*/ 484762 h 2235200"/>
                <a:gd name="connsiteX17" fmla="*/ 775592 w 2235200"/>
                <a:gd name="connsiteY17" fmla="*/ 1338203 h 2235200"/>
                <a:gd name="connsiteX18" fmla="*/ 1072137 w 2235200"/>
                <a:gd name="connsiteY18" fmla="*/ 2125603 h 2235200"/>
                <a:gd name="connsiteX19" fmla="*/ 349507 w 2235200"/>
                <a:gd name="connsiteY19" fmla="*/ 1771907 h 2235200"/>
                <a:gd name="connsiteX20" fmla="*/ 1162943 w 2235200"/>
                <a:gd name="connsiteY20" fmla="*/ 2058928 h 2235200"/>
                <a:gd name="connsiteX21" fmla="*/ 903862 w 2235200"/>
                <a:gd name="connsiteY21" fmla="*/ 1371857 h 2235200"/>
                <a:gd name="connsiteX22" fmla="*/ 1850012 w 2235200"/>
                <a:gd name="connsiteY22" fmla="*/ 567947 h 2235200"/>
                <a:gd name="connsiteX23" fmla="*/ 1862077 w 2235200"/>
                <a:gd name="connsiteY23" fmla="*/ 582552 h 2235200"/>
                <a:gd name="connsiteX24" fmla="*/ 1181357 w 2235200"/>
                <a:gd name="connsiteY24" fmla="*/ 2059562 h 2235200"/>
                <a:gd name="connsiteX25" fmla="*/ 1162943 w 2235200"/>
                <a:gd name="connsiteY25" fmla="*/ 2058928 h 2235200"/>
                <a:gd name="connsiteX26" fmla="*/ 1771907 w 2235200"/>
                <a:gd name="connsiteY26" fmla="*/ 1886842 h 2235200"/>
                <a:gd name="connsiteX27" fmla="*/ 1275972 w 2235200"/>
                <a:gd name="connsiteY27" fmla="*/ 2114173 h 2235200"/>
                <a:gd name="connsiteX28" fmla="*/ 1978282 w 2235200"/>
                <a:gd name="connsiteY28" fmla="*/ 590172 h 2235200"/>
                <a:gd name="connsiteX29" fmla="*/ 1771907 w 2235200"/>
                <a:gd name="connsiteY29" fmla="*/ 1886842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35200" h="2235200">
                  <a:moveTo>
                    <a:pt x="1970027" y="393957"/>
                  </a:moveTo>
                  <a:cubicBezTo>
                    <a:pt x="1569977" y="-76578"/>
                    <a:pt x="864492" y="-133728"/>
                    <a:pt x="393957" y="266322"/>
                  </a:cubicBezTo>
                  <a:cubicBezTo>
                    <a:pt x="-76578" y="666372"/>
                    <a:pt x="-133728" y="1371857"/>
                    <a:pt x="266322" y="1842392"/>
                  </a:cubicBezTo>
                  <a:cubicBezTo>
                    <a:pt x="666372" y="2312928"/>
                    <a:pt x="1371857" y="2370078"/>
                    <a:pt x="1842393" y="1970028"/>
                  </a:cubicBezTo>
                  <a:cubicBezTo>
                    <a:pt x="2312927" y="1569978"/>
                    <a:pt x="2370077" y="864492"/>
                    <a:pt x="1970027" y="393957"/>
                  </a:cubicBezTo>
                  <a:close/>
                  <a:moveTo>
                    <a:pt x="464442" y="349507"/>
                  </a:moveTo>
                  <a:cubicBezTo>
                    <a:pt x="847982" y="23117"/>
                    <a:pt x="1407418" y="34547"/>
                    <a:pt x="1777622" y="354587"/>
                  </a:cubicBezTo>
                  <a:lnTo>
                    <a:pt x="160277" y="802262"/>
                  </a:lnTo>
                  <a:cubicBezTo>
                    <a:pt x="216157" y="631447"/>
                    <a:pt x="318392" y="473967"/>
                    <a:pt x="464442" y="349507"/>
                  </a:cubicBezTo>
                  <a:close/>
                  <a:moveTo>
                    <a:pt x="349507" y="1771907"/>
                  </a:moveTo>
                  <a:cubicBezTo>
                    <a:pt x="160912" y="1550292"/>
                    <a:pt x="85347" y="1270257"/>
                    <a:pt x="116462" y="1001652"/>
                  </a:cubicBezTo>
                  <a:lnTo>
                    <a:pt x="660657" y="1279782"/>
                  </a:lnTo>
                  <a:lnTo>
                    <a:pt x="748922" y="1204853"/>
                  </a:lnTo>
                  <a:lnTo>
                    <a:pt x="197107" y="922912"/>
                  </a:lnTo>
                  <a:cubicBezTo>
                    <a:pt x="198377" y="914022"/>
                    <a:pt x="198377" y="913387"/>
                    <a:pt x="199647" y="904497"/>
                  </a:cubicBezTo>
                  <a:lnTo>
                    <a:pt x="1767462" y="470157"/>
                  </a:lnTo>
                  <a:lnTo>
                    <a:pt x="1779527" y="484762"/>
                  </a:lnTo>
                  <a:lnTo>
                    <a:pt x="775592" y="1338203"/>
                  </a:lnTo>
                  <a:lnTo>
                    <a:pt x="1072137" y="2125603"/>
                  </a:lnTo>
                  <a:cubicBezTo>
                    <a:pt x="802262" y="2113537"/>
                    <a:pt x="537467" y="1993523"/>
                    <a:pt x="349507" y="1771907"/>
                  </a:cubicBezTo>
                  <a:close/>
                  <a:moveTo>
                    <a:pt x="1162943" y="2058928"/>
                  </a:moveTo>
                  <a:lnTo>
                    <a:pt x="903862" y="1371857"/>
                  </a:lnTo>
                  <a:lnTo>
                    <a:pt x="1850012" y="567947"/>
                  </a:lnTo>
                  <a:lnTo>
                    <a:pt x="1862077" y="582552"/>
                  </a:lnTo>
                  <a:lnTo>
                    <a:pt x="1181357" y="2059562"/>
                  </a:lnTo>
                  <a:cubicBezTo>
                    <a:pt x="1172468" y="2058928"/>
                    <a:pt x="1171832" y="2058928"/>
                    <a:pt x="1162943" y="2058928"/>
                  </a:cubicBezTo>
                  <a:close/>
                  <a:moveTo>
                    <a:pt x="1771907" y="1886842"/>
                  </a:moveTo>
                  <a:cubicBezTo>
                    <a:pt x="1625222" y="2011303"/>
                    <a:pt x="1453137" y="2086867"/>
                    <a:pt x="1275972" y="2114173"/>
                  </a:cubicBezTo>
                  <a:lnTo>
                    <a:pt x="1978282" y="590172"/>
                  </a:lnTo>
                  <a:cubicBezTo>
                    <a:pt x="2234187" y="1006732"/>
                    <a:pt x="2155447" y="1561087"/>
                    <a:pt x="1771907" y="1886842"/>
                  </a:cubicBez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AA2D992F-543C-494F-9F55-046E1B0FAD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FDED9D0C-6387-4315-8588-40547737BF06}" type="datetime1">
              <a:rPr lang="sv-SE" smtClean="0"/>
              <a:t>2021-04-27</a:t>
            </a:fld>
            <a:endParaRPr lang="sv-SE"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5DA099AC-238C-C947-8A94-884BB4B4D2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8A485192-7D36-2947-A014-2E728B530D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4278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header + 4 bullets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F3951F5-4703-D44A-B115-272F5947A2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958738"/>
            <a:ext cx="10652464" cy="1081088"/>
          </a:xfr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</a:t>
            </a:r>
            <a:br>
              <a:rPr lang="sv-SE"/>
            </a:br>
            <a:r>
              <a:rPr lang="sv-SE"/>
              <a:t>maximum </a:t>
            </a:r>
            <a:r>
              <a:rPr lang="sv-SE" err="1"/>
              <a:t>two</a:t>
            </a:r>
            <a:r>
              <a:rPr lang="sv-SE"/>
              <a:t> </a:t>
            </a:r>
            <a:r>
              <a:rPr lang="sv-SE" err="1"/>
              <a:t>lines</a:t>
            </a:r>
            <a:endParaRPr lang="sv-SE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95D8BAF-C903-7640-A4DD-89C178A0C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801" y="463594"/>
            <a:ext cx="5076788" cy="42540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 b="0" i="0" cap="all" spc="6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header</a:t>
            </a:r>
            <a:endParaRPr lang="en-US"/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EB593CE9-CFC0-4D47-AABB-1519AAC000E1}"/>
              </a:ext>
            </a:extLst>
          </p:cNvPr>
          <p:cNvSpPr/>
          <p:nvPr userDrawn="1"/>
        </p:nvSpPr>
        <p:spPr>
          <a:xfrm>
            <a:off x="763588" y="2530512"/>
            <a:ext cx="2281237" cy="23066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EA0EC2AF-5E89-4245-9606-AD328D9324C8}"/>
              </a:ext>
            </a:extLst>
          </p:cNvPr>
          <p:cNvSpPr/>
          <p:nvPr userDrawn="1"/>
        </p:nvSpPr>
        <p:spPr>
          <a:xfrm>
            <a:off x="9139492" y="2530512"/>
            <a:ext cx="2281237" cy="23066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F82E611C-389A-3E46-BADF-69923997992B}"/>
              </a:ext>
            </a:extLst>
          </p:cNvPr>
          <p:cNvSpPr/>
          <p:nvPr userDrawn="1"/>
        </p:nvSpPr>
        <p:spPr>
          <a:xfrm>
            <a:off x="6347524" y="2530512"/>
            <a:ext cx="2281237" cy="23066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Ellips 13">
            <a:extLst>
              <a:ext uri="{FF2B5EF4-FFF2-40B4-BE49-F238E27FC236}">
                <a16:creationId xmlns:a16="http://schemas.microsoft.com/office/drawing/2014/main" id="{A8EB7BF7-027F-EC46-9D63-557F6796937C}"/>
              </a:ext>
            </a:extLst>
          </p:cNvPr>
          <p:cNvSpPr/>
          <p:nvPr userDrawn="1"/>
        </p:nvSpPr>
        <p:spPr>
          <a:xfrm>
            <a:off x="3555556" y="2530512"/>
            <a:ext cx="2281237" cy="23066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66B933FC-C140-8043-911F-97F9B8CFE2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3588" y="3383793"/>
            <a:ext cx="2281237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/>
            </a:lvl1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</p:txBody>
      </p:sp>
      <p:sp>
        <p:nvSpPr>
          <p:cNvPr id="19" name="Platshållare för text 15">
            <a:extLst>
              <a:ext uri="{FF2B5EF4-FFF2-40B4-BE49-F238E27FC236}">
                <a16:creationId xmlns:a16="http://schemas.microsoft.com/office/drawing/2014/main" id="{8C2A40D8-7417-904B-9F77-30DE75EE3A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59254" y="3383793"/>
            <a:ext cx="2281237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/>
            </a:lvl1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</p:txBody>
      </p:sp>
      <p:sp>
        <p:nvSpPr>
          <p:cNvPr id="20" name="Platshållare för text 15">
            <a:extLst>
              <a:ext uri="{FF2B5EF4-FFF2-40B4-BE49-F238E27FC236}">
                <a16:creationId xmlns:a16="http://schemas.microsoft.com/office/drawing/2014/main" id="{6649288F-8EFF-F44E-8139-B1AD9AC03C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7424" y="3383793"/>
            <a:ext cx="2281237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/>
            </a:lvl1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</p:txBody>
      </p:sp>
      <p:sp>
        <p:nvSpPr>
          <p:cNvPr id="21" name="Platshållare för text 15">
            <a:extLst>
              <a:ext uri="{FF2B5EF4-FFF2-40B4-BE49-F238E27FC236}">
                <a16:creationId xmlns:a16="http://schemas.microsoft.com/office/drawing/2014/main" id="{3DAB4B01-26AD-C540-8ADC-13129E797B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3090" y="3383793"/>
            <a:ext cx="2281237" cy="600075"/>
          </a:xfrm>
          <a:prstGeom prst="rect">
            <a:avLst/>
          </a:prstGeom>
        </p:spPr>
        <p:txBody>
          <a:bodyPr lIns="144000" rIns="144000" anchor="ctr"/>
          <a:lstStyle>
            <a:lvl1pPr marL="7937" indent="0" algn="ctr">
              <a:buNone/>
              <a:defRPr sz="1800"/>
            </a:lvl1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</p:txBody>
      </p:sp>
      <p:grpSp>
        <p:nvGrpSpPr>
          <p:cNvPr id="17" name="Grupp 16">
            <a:extLst>
              <a:ext uri="{FF2B5EF4-FFF2-40B4-BE49-F238E27FC236}">
                <a16:creationId xmlns:a16="http://schemas.microsoft.com/office/drawing/2014/main" id="{910BF7B3-F91F-7D4C-8C4A-354591DE220F}"/>
              </a:ext>
            </a:extLst>
          </p:cNvPr>
          <p:cNvGrpSpPr/>
          <p:nvPr userDrawn="1"/>
        </p:nvGrpSpPr>
        <p:grpSpPr>
          <a:xfrm>
            <a:off x="10666502" y="6334963"/>
            <a:ext cx="1232056" cy="349818"/>
            <a:chOff x="2157473" y="2311143"/>
            <a:chExt cx="7872352" cy="2235200"/>
          </a:xfrm>
        </p:grpSpPr>
        <p:sp>
          <p:nvSpPr>
            <p:cNvPr id="18" name="Frihandsfigur 17">
              <a:extLst>
                <a:ext uri="{FF2B5EF4-FFF2-40B4-BE49-F238E27FC236}">
                  <a16:creationId xmlns:a16="http://schemas.microsoft.com/office/drawing/2014/main" id="{FD0EBD2C-F2DD-E743-861E-07CC80BF6E1F}"/>
                </a:ext>
              </a:extLst>
            </p:cNvPr>
            <p:cNvSpPr/>
            <p:nvPr/>
          </p:nvSpPr>
          <p:spPr>
            <a:xfrm>
              <a:off x="6510020" y="2878455"/>
              <a:ext cx="857250" cy="1104900"/>
            </a:xfrm>
            <a:custGeom>
              <a:avLst/>
              <a:gdLst>
                <a:gd name="connsiteX0" fmla="*/ 0 w 857250"/>
                <a:gd name="connsiteY0" fmla="*/ 1106170 h 1104900"/>
                <a:gd name="connsiteX1" fmla="*/ 0 w 857250"/>
                <a:gd name="connsiteY1" fmla="*/ 0 h 1104900"/>
                <a:gd name="connsiteX2" fmla="*/ 862330 w 857250"/>
                <a:gd name="connsiteY2" fmla="*/ 0 h 1104900"/>
                <a:gd name="connsiteX3" fmla="*/ 862330 w 857250"/>
                <a:gd name="connsiteY3" fmla="*/ 128270 h 1104900"/>
                <a:gd name="connsiteX4" fmla="*/ 161290 w 857250"/>
                <a:gd name="connsiteY4" fmla="*/ 128270 h 1104900"/>
                <a:gd name="connsiteX5" fmla="*/ 135890 w 857250"/>
                <a:gd name="connsiteY5" fmla="*/ 153670 h 1104900"/>
                <a:gd name="connsiteX6" fmla="*/ 135890 w 857250"/>
                <a:gd name="connsiteY6" fmla="*/ 499110 h 1104900"/>
                <a:gd name="connsiteX7" fmla="*/ 161290 w 857250"/>
                <a:gd name="connsiteY7" fmla="*/ 524510 h 1104900"/>
                <a:gd name="connsiteX8" fmla="*/ 728345 w 857250"/>
                <a:gd name="connsiteY8" fmla="*/ 524510 h 1104900"/>
                <a:gd name="connsiteX9" fmla="*/ 728345 w 857250"/>
                <a:gd name="connsiteY9" fmla="*/ 643255 h 1104900"/>
                <a:gd name="connsiteX10" fmla="*/ 161290 w 857250"/>
                <a:gd name="connsiteY10" fmla="*/ 643255 h 1104900"/>
                <a:gd name="connsiteX11" fmla="*/ 135890 w 857250"/>
                <a:gd name="connsiteY11" fmla="*/ 668655 h 1104900"/>
                <a:gd name="connsiteX12" fmla="*/ 135890 w 857250"/>
                <a:gd name="connsiteY12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7250" h="1104900">
                  <a:moveTo>
                    <a:pt x="0" y="1106170"/>
                  </a:moveTo>
                  <a:lnTo>
                    <a:pt x="0" y="0"/>
                  </a:lnTo>
                  <a:lnTo>
                    <a:pt x="862330" y="0"/>
                  </a:lnTo>
                  <a:lnTo>
                    <a:pt x="862330" y="128270"/>
                  </a:lnTo>
                  <a:lnTo>
                    <a:pt x="161290" y="128270"/>
                  </a:lnTo>
                  <a:lnTo>
                    <a:pt x="135890" y="153670"/>
                  </a:lnTo>
                  <a:lnTo>
                    <a:pt x="135890" y="499110"/>
                  </a:lnTo>
                  <a:lnTo>
                    <a:pt x="161290" y="524510"/>
                  </a:lnTo>
                  <a:lnTo>
                    <a:pt x="728345" y="524510"/>
                  </a:lnTo>
                  <a:lnTo>
                    <a:pt x="728345" y="643255"/>
                  </a:lnTo>
                  <a:lnTo>
                    <a:pt x="161290" y="643255"/>
                  </a:lnTo>
                  <a:lnTo>
                    <a:pt x="135890" y="668655"/>
                  </a:lnTo>
                  <a:lnTo>
                    <a:pt x="13589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2" name="Frihandsfigur 21">
              <a:extLst>
                <a:ext uri="{FF2B5EF4-FFF2-40B4-BE49-F238E27FC236}">
                  <a16:creationId xmlns:a16="http://schemas.microsoft.com/office/drawing/2014/main" id="{D39FF6A0-BBED-4A4F-AA29-8CC6CF0FA719}"/>
                </a:ext>
              </a:extLst>
            </p:cNvPr>
            <p:cNvSpPr/>
            <p:nvPr/>
          </p:nvSpPr>
          <p:spPr>
            <a:xfrm>
              <a:off x="5033645" y="2878455"/>
              <a:ext cx="1149350" cy="1104900"/>
            </a:xfrm>
            <a:custGeom>
              <a:avLst/>
              <a:gdLst>
                <a:gd name="connsiteX0" fmla="*/ 1001395 w 1149350"/>
                <a:gd name="connsiteY0" fmla="*/ 1106170 h 1104900"/>
                <a:gd name="connsiteX1" fmla="*/ 854710 w 1149350"/>
                <a:gd name="connsiteY1" fmla="*/ 774065 h 1104900"/>
                <a:gd name="connsiteX2" fmla="*/ 417830 w 1149350"/>
                <a:gd name="connsiteY2" fmla="*/ 774065 h 1104900"/>
                <a:gd name="connsiteX3" fmla="*/ 470535 w 1149350"/>
                <a:gd name="connsiteY3" fmla="*/ 655320 h 1104900"/>
                <a:gd name="connsiteX4" fmla="*/ 802640 w 1149350"/>
                <a:gd name="connsiteY4" fmla="*/ 655320 h 1104900"/>
                <a:gd name="connsiteX5" fmla="*/ 588645 w 1149350"/>
                <a:gd name="connsiteY5" fmla="*/ 182880 h 1104900"/>
                <a:gd name="connsiteX6" fmla="*/ 551180 w 1149350"/>
                <a:gd name="connsiteY6" fmla="*/ 182880 h 1104900"/>
                <a:gd name="connsiteX7" fmla="*/ 139700 w 1149350"/>
                <a:gd name="connsiteY7" fmla="*/ 1106170 h 1104900"/>
                <a:gd name="connsiteX8" fmla="*/ 0 w 1149350"/>
                <a:gd name="connsiteY8" fmla="*/ 1106170 h 1104900"/>
                <a:gd name="connsiteX9" fmla="*/ 509270 w 1149350"/>
                <a:gd name="connsiteY9" fmla="*/ 0 h 1104900"/>
                <a:gd name="connsiteX10" fmla="*/ 640715 w 1149350"/>
                <a:gd name="connsiteY10" fmla="*/ 0 h 1104900"/>
                <a:gd name="connsiteX11" fmla="*/ 1149350 w 1149350"/>
                <a:gd name="connsiteY1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9350" h="1104900">
                  <a:moveTo>
                    <a:pt x="1001395" y="1106170"/>
                  </a:moveTo>
                  <a:lnTo>
                    <a:pt x="854710" y="774065"/>
                  </a:lnTo>
                  <a:lnTo>
                    <a:pt x="417830" y="774065"/>
                  </a:lnTo>
                  <a:lnTo>
                    <a:pt x="470535" y="655320"/>
                  </a:lnTo>
                  <a:lnTo>
                    <a:pt x="802640" y="655320"/>
                  </a:lnTo>
                  <a:lnTo>
                    <a:pt x="588645" y="182880"/>
                  </a:lnTo>
                  <a:lnTo>
                    <a:pt x="551180" y="182880"/>
                  </a:lnTo>
                  <a:lnTo>
                    <a:pt x="139700" y="1106170"/>
                  </a:lnTo>
                  <a:lnTo>
                    <a:pt x="0" y="1106170"/>
                  </a:lnTo>
                  <a:lnTo>
                    <a:pt x="509270" y="0"/>
                  </a:lnTo>
                  <a:lnTo>
                    <a:pt x="640715" y="0"/>
                  </a:lnTo>
                  <a:lnTo>
                    <a:pt x="114935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3" name="Frihandsfigur 22">
              <a:extLst>
                <a:ext uri="{FF2B5EF4-FFF2-40B4-BE49-F238E27FC236}">
                  <a16:creationId xmlns:a16="http://schemas.microsoft.com/office/drawing/2014/main" id="{82759461-1270-7D44-BD49-C854774C1D17}"/>
                </a:ext>
              </a:extLst>
            </p:cNvPr>
            <p:cNvSpPr/>
            <p:nvPr/>
          </p:nvSpPr>
          <p:spPr>
            <a:xfrm>
              <a:off x="7737475" y="2878455"/>
              <a:ext cx="1028700" cy="1104900"/>
            </a:xfrm>
            <a:custGeom>
              <a:avLst/>
              <a:gdLst>
                <a:gd name="connsiteX0" fmla="*/ 875665 w 1028700"/>
                <a:gd name="connsiteY0" fmla="*/ 1106170 h 1104900"/>
                <a:gd name="connsiteX1" fmla="*/ 559435 w 1028700"/>
                <a:gd name="connsiteY1" fmla="*/ 643890 h 1104900"/>
                <a:gd name="connsiteX2" fmla="*/ 254000 w 1028700"/>
                <a:gd name="connsiteY2" fmla="*/ 643890 h 1104900"/>
                <a:gd name="connsiteX3" fmla="*/ 254000 w 1028700"/>
                <a:gd name="connsiteY3" fmla="*/ 525145 h 1104900"/>
                <a:gd name="connsiteX4" fmla="*/ 640715 w 1028700"/>
                <a:gd name="connsiteY4" fmla="*/ 525145 h 1104900"/>
                <a:gd name="connsiteX5" fmla="*/ 858520 w 1028700"/>
                <a:gd name="connsiteY5" fmla="*/ 321310 h 1104900"/>
                <a:gd name="connsiteX6" fmla="*/ 804545 w 1028700"/>
                <a:gd name="connsiteY6" fmla="*/ 188595 h 1104900"/>
                <a:gd name="connsiteX7" fmla="*/ 603885 w 1028700"/>
                <a:gd name="connsiteY7" fmla="*/ 118745 h 1104900"/>
                <a:gd name="connsiteX8" fmla="*/ 161290 w 1028700"/>
                <a:gd name="connsiteY8" fmla="*/ 118745 h 1104900"/>
                <a:gd name="connsiteX9" fmla="*/ 135890 w 1028700"/>
                <a:gd name="connsiteY9" fmla="*/ 144145 h 1104900"/>
                <a:gd name="connsiteX10" fmla="*/ 135890 w 1028700"/>
                <a:gd name="connsiteY10" fmla="*/ 1106170 h 1104900"/>
                <a:gd name="connsiteX11" fmla="*/ 0 w 1028700"/>
                <a:gd name="connsiteY11" fmla="*/ 1106170 h 1104900"/>
                <a:gd name="connsiteX12" fmla="*/ 0 w 1028700"/>
                <a:gd name="connsiteY12" fmla="*/ 0 h 1104900"/>
                <a:gd name="connsiteX13" fmla="*/ 603885 w 1028700"/>
                <a:gd name="connsiteY13" fmla="*/ 0 h 1104900"/>
                <a:gd name="connsiteX14" fmla="*/ 909955 w 1028700"/>
                <a:gd name="connsiteY14" fmla="*/ 109855 h 1104900"/>
                <a:gd name="connsiteX15" fmla="*/ 993140 w 1028700"/>
                <a:gd name="connsiteY15" fmla="*/ 322580 h 1104900"/>
                <a:gd name="connsiteX16" fmla="*/ 739775 w 1028700"/>
                <a:gd name="connsiteY16" fmla="*/ 625475 h 1104900"/>
                <a:gd name="connsiteX17" fmla="*/ 710565 w 1028700"/>
                <a:gd name="connsiteY17" fmla="*/ 632460 h 1104900"/>
                <a:gd name="connsiteX18" fmla="*/ 701675 w 1028700"/>
                <a:gd name="connsiteY18" fmla="*/ 634365 h 1104900"/>
                <a:gd name="connsiteX19" fmla="*/ 1030605 w 1028700"/>
                <a:gd name="connsiteY19" fmla="*/ 1106170 h 1104900"/>
                <a:gd name="connsiteX20" fmla="*/ 875665 w 1028700"/>
                <a:gd name="connsiteY20" fmla="*/ 1106170 h 1104900"/>
                <a:gd name="connsiteX21" fmla="*/ 875665 w 1028700"/>
                <a:gd name="connsiteY2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700" h="1104900">
                  <a:moveTo>
                    <a:pt x="875665" y="1106170"/>
                  </a:moveTo>
                  <a:lnTo>
                    <a:pt x="559435" y="643890"/>
                  </a:lnTo>
                  <a:lnTo>
                    <a:pt x="254000" y="643890"/>
                  </a:lnTo>
                  <a:lnTo>
                    <a:pt x="254000" y="525145"/>
                  </a:lnTo>
                  <a:lnTo>
                    <a:pt x="640715" y="525145"/>
                  </a:lnTo>
                  <a:cubicBezTo>
                    <a:pt x="762635" y="525145"/>
                    <a:pt x="858520" y="435610"/>
                    <a:pt x="858520" y="321310"/>
                  </a:cubicBezTo>
                  <a:cubicBezTo>
                    <a:pt x="858520" y="272415"/>
                    <a:pt x="839470" y="225425"/>
                    <a:pt x="804545" y="188595"/>
                  </a:cubicBezTo>
                  <a:cubicBezTo>
                    <a:pt x="742950" y="127000"/>
                    <a:pt x="668655" y="118745"/>
                    <a:pt x="603885" y="118745"/>
                  </a:cubicBezTo>
                  <a:lnTo>
                    <a:pt x="161290" y="118745"/>
                  </a:lnTo>
                  <a:lnTo>
                    <a:pt x="135890" y="144145"/>
                  </a:lnTo>
                  <a:lnTo>
                    <a:pt x="135890" y="1106170"/>
                  </a:lnTo>
                  <a:lnTo>
                    <a:pt x="0" y="1106170"/>
                  </a:lnTo>
                  <a:lnTo>
                    <a:pt x="0" y="0"/>
                  </a:lnTo>
                  <a:lnTo>
                    <a:pt x="603885" y="0"/>
                  </a:lnTo>
                  <a:cubicBezTo>
                    <a:pt x="739140" y="0"/>
                    <a:pt x="839470" y="36195"/>
                    <a:pt x="909955" y="109855"/>
                  </a:cubicBezTo>
                  <a:cubicBezTo>
                    <a:pt x="964565" y="167640"/>
                    <a:pt x="993140" y="241300"/>
                    <a:pt x="993140" y="322580"/>
                  </a:cubicBezTo>
                  <a:cubicBezTo>
                    <a:pt x="993140" y="466725"/>
                    <a:pt x="895985" y="582930"/>
                    <a:pt x="739775" y="625475"/>
                  </a:cubicBezTo>
                  <a:cubicBezTo>
                    <a:pt x="735965" y="626745"/>
                    <a:pt x="726440" y="629285"/>
                    <a:pt x="710565" y="632460"/>
                  </a:cubicBezTo>
                  <a:lnTo>
                    <a:pt x="701675" y="634365"/>
                  </a:lnTo>
                  <a:lnTo>
                    <a:pt x="1030605" y="1106170"/>
                  </a:lnTo>
                  <a:lnTo>
                    <a:pt x="875665" y="1106170"/>
                  </a:lnTo>
                  <a:lnTo>
                    <a:pt x="875665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4" name="Frihandsfigur 23">
              <a:extLst>
                <a:ext uri="{FF2B5EF4-FFF2-40B4-BE49-F238E27FC236}">
                  <a16:creationId xmlns:a16="http://schemas.microsoft.com/office/drawing/2014/main" id="{0B6621F2-79ED-8C4B-8987-ABB325219669}"/>
                </a:ext>
              </a:extLst>
            </p:cNvPr>
            <p:cNvSpPr/>
            <p:nvPr/>
          </p:nvSpPr>
          <p:spPr>
            <a:xfrm>
              <a:off x="8982075" y="2878455"/>
              <a:ext cx="1047750" cy="1104900"/>
            </a:xfrm>
            <a:custGeom>
              <a:avLst/>
              <a:gdLst>
                <a:gd name="connsiteX0" fmla="*/ 459105 w 1047750"/>
                <a:gd name="connsiteY0" fmla="*/ 1106170 h 1104900"/>
                <a:gd name="connsiteX1" fmla="*/ 459105 w 1047750"/>
                <a:gd name="connsiteY1" fmla="*/ 654050 h 1104900"/>
                <a:gd name="connsiteX2" fmla="*/ 0 w 1047750"/>
                <a:gd name="connsiteY2" fmla="*/ 0 h 1104900"/>
                <a:gd name="connsiteX3" fmla="*/ 155575 w 1047750"/>
                <a:gd name="connsiteY3" fmla="*/ 0 h 1104900"/>
                <a:gd name="connsiteX4" fmla="*/ 511810 w 1047750"/>
                <a:gd name="connsiteY4" fmla="*/ 512445 h 1104900"/>
                <a:gd name="connsiteX5" fmla="*/ 542925 w 1047750"/>
                <a:gd name="connsiteY5" fmla="*/ 512445 h 1104900"/>
                <a:gd name="connsiteX6" fmla="*/ 897890 w 1047750"/>
                <a:gd name="connsiteY6" fmla="*/ 0 h 1104900"/>
                <a:gd name="connsiteX7" fmla="*/ 1053465 w 1047750"/>
                <a:gd name="connsiteY7" fmla="*/ 0 h 1104900"/>
                <a:gd name="connsiteX8" fmla="*/ 594360 w 1047750"/>
                <a:gd name="connsiteY8" fmla="*/ 654050 h 1104900"/>
                <a:gd name="connsiteX9" fmla="*/ 594360 w 1047750"/>
                <a:gd name="connsiteY9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7750" h="1104900">
                  <a:moveTo>
                    <a:pt x="459105" y="1106170"/>
                  </a:moveTo>
                  <a:lnTo>
                    <a:pt x="459105" y="654050"/>
                  </a:lnTo>
                  <a:lnTo>
                    <a:pt x="0" y="0"/>
                  </a:lnTo>
                  <a:lnTo>
                    <a:pt x="155575" y="0"/>
                  </a:lnTo>
                  <a:lnTo>
                    <a:pt x="511810" y="512445"/>
                  </a:lnTo>
                  <a:lnTo>
                    <a:pt x="542925" y="512445"/>
                  </a:lnTo>
                  <a:lnTo>
                    <a:pt x="897890" y="0"/>
                  </a:lnTo>
                  <a:lnTo>
                    <a:pt x="1053465" y="0"/>
                  </a:lnTo>
                  <a:lnTo>
                    <a:pt x="594360" y="654050"/>
                  </a:lnTo>
                  <a:lnTo>
                    <a:pt x="59436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5" name="Frihandsfigur 24">
              <a:extLst>
                <a:ext uri="{FF2B5EF4-FFF2-40B4-BE49-F238E27FC236}">
                  <a16:creationId xmlns:a16="http://schemas.microsoft.com/office/drawing/2014/main" id="{4BFCDFCD-0116-FE49-840D-FF8389333B6B}"/>
                </a:ext>
              </a:extLst>
            </p:cNvPr>
            <p:cNvSpPr/>
            <p:nvPr/>
          </p:nvSpPr>
          <p:spPr>
            <a:xfrm>
              <a:off x="2157473" y="2311143"/>
              <a:ext cx="2235200" cy="2235200"/>
            </a:xfrm>
            <a:custGeom>
              <a:avLst/>
              <a:gdLst>
                <a:gd name="connsiteX0" fmla="*/ 1970027 w 2235200"/>
                <a:gd name="connsiteY0" fmla="*/ 393957 h 2235200"/>
                <a:gd name="connsiteX1" fmla="*/ 393957 w 2235200"/>
                <a:gd name="connsiteY1" fmla="*/ 266322 h 2235200"/>
                <a:gd name="connsiteX2" fmla="*/ 266322 w 2235200"/>
                <a:gd name="connsiteY2" fmla="*/ 1842392 h 2235200"/>
                <a:gd name="connsiteX3" fmla="*/ 1842393 w 2235200"/>
                <a:gd name="connsiteY3" fmla="*/ 1970028 h 2235200"/>
                <a:gd name="connsiteX4" fmla="*/ 1970027 w 2235200"/>
                <a:gd name="connsiteY4" fmla="*/ 393957 h 2235200"/>
                <a:gd name="connsiteX5" fmla="*/ 464442 w 2235200"/>
                <a:gd name="connsiteY5" fmla="*/ 349507 h 2235200"/>
                <a:gd name="connsiteX6" fmla="*/ 1777622 w 2235200"/>
                <a:gd name="connsiteY6" fmla="*/ 354587 h 2235200"/>
                <a:gd name="connsiteX7" fmla="*/ 160277 w 2235200"/>
                <a:gd name="connsiteY7" fmla="*/ 802262 h 2235200"/>
                <a:gd name="connsiteX8" fmla="*/ 464442 w 2235200"/>
                <a:gd name="connsiteY8" fmla="*/ 349507 h 2235200"/>
                <a:gd name="connsiteX9" fmla="*/ 349507 w 2235200"/>
                <a:gd name="connsiteY9" fmla="*/ 1771907 h 2235200"/>
                <a:gd name="connsiteX10" fmla="*/ 116462 w 2235200"/>
                <a:gd name="connsiteY10" fmla="*/ 1001652 h 2235200"/>
                <a:gd name="connsiteX11" fmla="*/ 660657 w 2235200"/>
                <a:gd name="connsiteY11" fmla="*/ 1279782 h 2235200"/>
                <a:gd name="connsiteX12" fmla="*/ 748922 w 2235200"/>
                <a:gd name="connsiteY12" fmla="*/ 1204853 h 2235200"/>
                <a:gd name="connsiteX13" fmla="*/ 197107 w 2235200"/>
                <a:gd name="connsiteY13" fmla="*/ 922912 h 2235200"/>
                <a:gd name="connsiteX14" fmla="*/ 199647 w 2235200"/>
                <a:gd name="connsiteY14" fmla="*/ 904497 h 2235200"/>
                <a:gd name="connsiteX15" fmla="*/ 1767462 w 2235200"/>
                <a:gd name="connsiteY15" fmla="*/ 470157 h 2235200"/>
                <a:gd name="connsiteX16" fmla="*/ 1779527 w 2235200"/>
                <a:gd name="connsiteY16" fmla="*/ 484762 h 2235200"/>
                <a:gd name="connsiteX17" fmla="*/ 775592 w 2235200"/>
                <a:gd name="connsiteY17" fmla="*/ 1338203 h 2235200"/>
                <a:gd name="connsiteX18" fmla="*/ 1072137 w 2235200"/>
                <a:gd name="connsiteY18" fmla="*/ 2125603 h 2235200"/>
                <a:gd name="connsiteX19" fmla="*/ 349507 w 2235200"/>
                <a:gd name="connsiteY19" fmla="*/ 1771907 h 2235200"/>
                <a:gd name="connsiteX20" fmla="*/ 1162943 w 2235200"/>
                <a:gd name="connsiteY20" fmla="*/ 2058928 h 2235200"/>
                <a:gd name="connsiteX21" fmla="*/ 903862 w 2235200"/>
                <a:gd name="connsiteY21" fmla="*/ 1371857 h 2235200"/>
                <a:gd name="connsiteX22" fmla="*/ 1850012 w 2235200"/>
                <a:gd name="connsiteY22" fmla="*/ 567947 h 2235200"/>
                <a:gd name="connsiteX23" fmla="*/ 1862077 w 2235200"/>
                <a:gd name="connsiteY23" fmla="*/ 582552 h 2235200"/>
                <a:gd name="connsiteX24" fmla="*/ 1181357 w 2235200"/>
                <a:gd name="connsiteY24" fmla="*/ 2059562 h 2235200"/>
                <a:gd name="connsiteX25" fmla="*/ 1162943 w 2235200"/>
                <a:gd name="connsiteY25" fmla="*/ 2058928 h 2235200"/>
                <a:gd name="connsiteX26" fmla="*/ 1771907 w 2235200"/>
                <a:gd name="connsiteY26" fmla="*/ 1886842 h 2235200"/>
                <a:gd name="connsiteX27" fmla="*/ 1275972 w 2235200"/>
                <a:gd name="connsiteY27" fmla="*/ 2114173 h 2235200"/>
                <a:gd name="connsiteX28" fmla="*/ 1978282 w 2235200"/>
                <a:gd name="connsiteY28" fmla="*/ 590172 h 2235200"/>
                <a:gd name="connsiteX29" fmla="*/ 1771907 w 2235200"/>
                <a:gd name="connsiteY29" fmla="*/ 1886842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35200" h="2235200">
                  <a:moveTo>
                    <a:pt x="1970027" y="393957"/>
                  </a:moveTo>
                  <a:cubicBezTo>
                    <a:pt x="1569977" y="-76578"/>
                    <a:pt x="864492" y="-133728"/>
                    <a:pt x="393957" y="266322"/>
                  </a:cubicBezTo>
                  <a:cubicBezTo>
                    <a:pt x="-76578" y="666372"/>
                    <a:pt x="-133728" y="1371857"/>
                    <a:pt x="266322" y="1842392"/>
                  </a:cubicBezTo>
                  <a:cubicBezTo>
                    <a:pt x="666372" y="2312928"/>
                    <a:pt x="1371857" y="2370078"/>
                    <a:pt x="1842393" y="1970028"/>
                  </a:cubicBezTo>
                  <a:cubicBezTo>
                    <a:pt x="2312927" y="1569978"/>
                    <a:pt x="2370077" y="864492"/>
                    <a:pt x="1970027" y="393957"/>
                  </a:cubicBezTo>
                  <a:close/>
                  <a:moveTo>
                    <a:pt x="464442" y="349507"/>
                  </a:moveTo>
                  <a:cubicBezTo>
                    <a:pt x="847982" y="23117"/>
                    <a:pt x="1407418" y="34547"/>
                    <a:pt x="1777622" y="354587"/>
                  </a:cubicBezTo>
                  <a:lnTo>
                    <a:pt x="160277" y="802262"/>
                  </a:lnTo>
                  <a:cubicBezTo>
                    <a:pt x="216157" y="631447"/>
                    <a:pt x="318392" y="473967"/>
                    <a:pt x="464442" y="349507"/>
                  </a:cubicBezTo>
                  <a:close/>
                  <a:moveTo>
                    <a:pt x="349507" y="1771907"/>
                  </a:moveTo>
                  <a:cubicBezTo>
                    <a:pt x="160912" y="1550292"/>
                    <a:pt x="85347" y="1270257"/>
                    <a:pt x="116462" y="1001652"/>
                  </a:cubicBezTo>
                  <a:lnTo>
                    <a:pt x="660657" y="1279782"/>
                  </a:lnTo>
                  <a:lnTo>
                    <a:pt x="748922" y="1204853"/>
                  </a:lnTo>
                  <a:lnTo>
                    <a:pt x="197107" y="922912"/>
                  </a:lnTo>
                  <a:cubicBezTo>
                    <a:pt x="198377" y="914022"/>
                    <a:pt x="198377" y="913387"/>
                    <a:pt x="199647" y="904497"/>
                  </a:cubicBezTo>
                  <a:lnTo>
                    <a:pt x="1767462" y="470157"/>
                  </a:lnTo>
                  <a:lnTo>
                    <a:pt x="1779527" y="484762"/>
                  </a:lnTo>
                  <a:lnTo>
                    <a:pt x="775592" y="1338203"/>
                  </a:lnTo>
                  <a:lnTo>
                    <a:pt x="1072137" y="2125603"/>
                  </a:lnTo>
                  <a:cubicBezTo>
                    <a:pt x="802262" y="2113537"/>
                    <a:pt x="537467" y="1993523"/>
                    <a:pt x="349507" y="1771907"/>
                  </a:cubicBezTo>
                  <a:close/>
                  <a:moveTo>
                    <a:pt x="1162943" y="2058928"/>
                  </a:moveTo>
                  <a:lnTo>
                    <a:pt x="903862" y="1371857"/>
                  </a:lnTo>
                  <a:lnTo>
                    <a:pt x="1850012" y="567947"/>
                  </a:lnTo>
                  <a:lnTo>
                    <a:pt x="1862077" y="582552"/>
                  </a:lnTo>
                  <a:lnTo>
                    <a:pt x="1181357" y="2059562"/>
                  </a:lnTo>
                  <a:cubicBezTo>
                    <a:pt x="1172468" y="2058928"/>
                    <a:pt x="1171832" y="2058928"/>
                    <a:pt x="1162943" y="2058928"/>
                  </a:cubicBezTo>
                  <a:close/>
                  <a:moveTo>
                    <a:pt x="1771907" y="1886842"/>
                  </a:moveTo>
                  <a:cubicBezTo>
                    <a:pt x="1625222" y="2011303"/>
                    <a:pt x="1453137" y="2086867"/>
                    <a:pt x="1275972" y="2114173"/>
                  </a:cubicBezTo>
                  <a:lnTo>
                    <a:pt x="1978282" y="590172"/>
                  </a:lnTo>
                  <a:cubicBezTo>
                    <a:pt x="2234187" y="1006732"/>
                    <a:pt x="2155447" y="1561087"/>
                    <a:pt x="1771907" y="1886842"/>
                  </a:cubicBez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3D4BA17B-D2D2-0E40-955E-A949CE803C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9D8E69BE-1514-4E11-A419-5BF6FA30F35B}" type="datetime1">
              <a:rPr lang="sv-SE" smtClean="0"/>
              <a:t>2021-04-27</a:t>
            </a:fld>
            <a:endParaRPr lang="sv-SE"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B800D3BD-7E2F-724D-B646-07759D0371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D93521D3-D0C3-224B-8F8E-1394F0B879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007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ub header, tex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C90E622-F853-4AC4-9006-374D8D184B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800" y="463594"/>
            <a:ext cx="5076788" cy="42540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 b="0" i="0" cap="all" spc="6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header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67FE98-3F81-471E-AAEF-BD90F09194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958738"/>
            <a:ext cx="5076788" cy="10810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two</a:t>
            </a:r>
            <a:r>
              <a:rPr lang="sv-SE"/>
              <a:t> </a:t>
            </a:r>
            <a:r>
              <a:rPr lang="sv-SE" err="1"/>
              <a:t>line</a:t>
            </a:r>
            <a:r>
              <a:rPr lang="sv-SE"/>
              <a:t> </a:t>
            </a:r>
            <a:r>
              <a:rPr lang="sv-SE" err="1"/>
              <a:t>headline</a:t>
            </a:r>
            <a:endParaRPr lang="en-GB"/>
          </a:p>
        </p:txBody>
      </p:sp>
      <p:sp>
        <p:nvSpPr>
          <p:cNvPr id="11" name="Chart Placeholder 10">
            <a:extLst>
              <a:ext uri="{FF2B5EF4-FFF2-40B4-BE49-F238E27FC236}">
                <a16:creationId xmlns:a16="http://schemas.microsoft.com/office/drawing/2014/main" id="{8EA0199F-14F6-49BD-AB83-7F5D3C38B8EC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354000" y="2525713"/>
            <a:ext cx="5065712" cy="3563938"/>
          </a:xfrm>
          <a:prstGeom prst="rect">
            <a:avLst/>
          </a:prstGeom>
        </p:spPr>
        <p:txBody>
          <a:bodyPr/>
          <a:lstStyle>
            <a:lvl1pPr marL="74612" indent="0">
              <a:buNone/>
              <a:defRPr/>
            </a:lvl1pPr>
          </a:lstStyle>
          <a:p>
            <a:r>
              <a:rPr lang="sv-SE"/>
              <a:t> </a:t>
            </a:r>
            <a:endParaRPr lang="en-GB"/>
          </a:p>
        </p:txBody>
      </p:sp>
      <p:sp>
        <p:nvSpPr>
          <p:cNvPr id="13" name="Platshållare för text 17">
            <a:extLst>
              <a:ext uri="{FF2B5EF4-FFF2-40B4-BE49-F238E27FC236}">
                <a16:creationId xmlns:a16="http://schemas.microsoft.com/office/drawing/2014/main" id="{AF409B80-EEF3-8B46-892B-DAA5CBF36E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176" y="2533650"/>
            <a:ext cx="5078411" cy="3556000"/>
          </a:xfr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ABC1684A-D30C-8A47-A81C-52487317698C}"/>
              </a:ext>
            </a:extLst>
          </p:cNvPr>
          <p:cNvGrpSpPr/>
          <p:nvPr userDrawn="1"/>
        </p:nvGrpSpPr>
        <p:grpSpPr>
          <a:xfrm>
            <a:off x="10666502" y="6334963"/>
            <a:ext cx="1232056" cy="349818"/>
            <a:chOff x="2157473" y="2311143"/>
            <a:chExt cx="7872352" cy="2235200"/>
          </a:xfrm>
        </p:grpSpPr>
        <p:sp>
          <p:nvSpPr>
            <p:cNvPr id="14" name="Frihandsfigur 13">
              <a:extLst>
                <a:ext uri="{FF2B5EF4-FFF2-40B4-BE49-F238E27FC236}">
                  <a16:creationId xmlns:a16="http://schemas.microsoft.com/office/drawing/2014/main" id="{063BC784-E08D-C740-83D9-195EEF8E7815}"/>
                </a:ext>
              </a:extLst>
            </p:cNvPr>
            <p:cNvSpPr/>
            <p:nvPr/>
          </p:nvSpPr>
          <p:spPr>
            <a:xfrm>
              <a:off x="6510020" y="2878455"/>
              <a:ext cx="857250" cy="1104900"/>
            </a:xfrm>
            <a:custGeom>
              <a:avLst/>
              <a:gdLst>
                <a:gd name="connsiteX0" fmla="*/ 0 w 857250"/>
                <a:gd name="connsiteY0" fmla="*/ 1106170 h 1104900"/>
                <a:gd name="connsiteX1" fmla="*/ 0 w 857250"/>
                <a:gd name="connsiteY1" fmla="*/ 0 h 1104900"/>
                <a:gd name="connsiteX2" fmla="*/ 862330 w 857250"/>
                <a:gd name="connsiteY2" fmla="*/ 0 h 1104900"/>
                <a:gd name="connsiteX3" fmla="*/ 862330 w 857250"/>
                <a:gd name="connsiteY3" fmla="*/ 128270 h 1104900"/>
                <a:gd name="connsiteX4" fmla="*/ 161290 w 857250"/>
                <a:gd name="connsiteY4" fmla="*/ 128270 h 1104900"/>
                <a:gd name="connsiteX5" fmla="*/ 135890 w 857250"/>
                <a:gd name="connsiteY5" fmla="*/ 153670 h 1104900"/>
                <a:gd name="connsiteX6" fmla="*/ 135890 w 857250"/>
                <a:gd name="connsiteY6" fmla="*/ 499110 h 1104900"/>
                <a:gd name="connsiteX7" fmla="*/ 161290 w 857250"/>
                <a:gd name="connsiteY7" fmla="*/ 524510 h 1104900"/>
                <a:gd name="connsiteX8" fmla="*/ 728345 w 857250"/>
                <a:gd name="connsiteY8" fmla="*/ 524510 h 1104900"/>
                <a:gd name="connsiteX9" fmla="*/ 728345 w 857250"/>
                <a:gd name="connsiteY9" fmla="*/ 643255 h 1104900"/>
                <a:gd name="connsiteX10" fmla="*/ 161290 w 857250"/>
                <a:gd name="connsiteY10" fmla="*/ 643255 h 1104900"/>
                <a:gd name="connsiteX11" fmla="*/ 135890 w 857250"/>
                <a:gd name="connsiteY11" fmla="*/ 668655 h 1104900"/>
                <a:gd name="connsiteX12" fmla="*/ 135890 w 857250"/>
                <a:gd name="connsiteY12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7250" h="1104900">
                  <a:moveTo>
                    <a:pt x="0" y="1106170"/>
                  </a:moveTo>
                  <a:lnTo>
                    <a:pt x="0" y="0"/>
                  </a:lnTo>
                  <a:lnTo>
                    <a:pt x="862330" y="0"/>
                  </a:lnTo>
                  <a:lnTo>
                    <a:pt x="862330" y="128270"/>
                  </a:lnTo>
                  <a:lnTo>
                    <a:pt x="161290" y="128270"/>
                  </a:lnTo>
                  <a:lnTo>
                    <a:pt x="135890" y="153670"/>
                  </a:lnTo>
                  <a:lnTo>
                    <a:pt x="135890" y="499110"/>
                  </a:lnTo>
                  <a:lnTo>
                    <a:pt x="161290" y="524510"/>
                  </a:lnTo>
                  <a:lnTo>
                    <a:pt x="728345" y="524510"/>
                  </a:lnTo>
                  <a:lnTo>
                    <a:pt x="728345" y="643255"/>
                  </a:lnTo>
                  <a:lnTo>
                    <a:pt x="161290" y="643255"/>
                  </a:lnTo>
                  <a:lnTo>
                    <a:pt x="135890" y="668655"/>
                  </a:lnTo>
                  <a:lnTo>
                    <a:pt x="13589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5" name="Frihandsfigur 14">
              <a:extLst>
                <a:ext uri="{FF2B5EF4-FFF2-40B4-BE49-F238E27FC236}">
                  <a16:creationId xmlns:a16="http://schemas.microsoft.com/office/drawing/2014/main" id="{443B4BCC-4ABB-8743-B130-23970D1B6859}"/>
                </a:ext>
              </a:extLst>
            </p:cNvPr>
            <p:cNvSpPr/>
            <p:nvPr/>
          </p:nvSpPr>
          <p:spPr>
            <a:xfrm>
              <a:off x="5033645" y="2878455"/>
              <a:ext cx="1149350" cy="1104900"/>
            </a:xfrm>
            <a:custGeom>
              <a:avLst/>
              <a:gdLst>
                <a:gd name="connsiteX0" fmla="*/ 1001395 w 1149350"/>
                <a:gd name="connsiteY0" fmla="*/ 1106170 h 1104900"/>
                <a:gd name="connsiteX1" fmla="*/ 854710 w 1149350"/>
                <a:gd name="connsiteY1" fmla="*/ 774065 h 1104900"/>
                <a:gd name="connsiteX2" fmla="*/ 417830 w 1149350"/>
                <a:gd name="connsiteY2" fmla="*/ 774065 h 1104900"/>
                <a:gd name="connsiteX3" fmla="*/ 470535 w 1149350"/>
                <a:gd name="connsiteY3" fmla="*/ 655320 h 1104900"/>
                <a:gd name="connsiteX4" fmla="*/ 802640 w 1149350"/>
                <a:gd name="connsiteY4" fmla="*/ 655320 h 1104900"/>
                <a:gd name="connsiteX5" fmla="*/ 588645 w 1149350"/>
                <a:gd name="connsiteY5" fmla="*/ 182880 h 1104900"/>
                <a:gd name="connsiteX6" fmla="*/ 551180 w 1149350"/>
                <a:gd name="connsiteY6" fmla="*/ 182880 h 1104900"/>
                <a:gd name="connsiteX7" fmla="*/ 139700 w 1149350"/>
                <a:gd name="connsiteY7" fmla="*/ 1106170 h 1104900"/>
                <a:gd name="connsiteX8" fmla="*/ 0 w 1149350"/>
                <a:gd name="connsiteY8" fmla="*/ 1106170 h 1104900"/>
                <a:gd name="connsiteX9" fmla="*/ 509270 w 1149350"/>
                <a:gd name="connsiteY9" fmla="*/ 0 h 1104900"/>
                <a:gd name="connsiteX10" fmla="*/ 640715 w 1149350"/>
                <a:gd name="connsiteY10" fmla="*/ 0 h 1104900"/>
                <a:gd name="connsiteX11" fmla="*/ 1149350 w 1149350"/>
                <a:gd name="connsiteY1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9350" h="1104900">
                  <a:moveTo>
                    <a:pt x="1001395" y="1106170"/>
                  </a:moveTo>
                  <a:lnTo>
                    <a:pt x="854710" y="774065"/>
                  </a:lnTo>
                  <a:lnTo>
                    <a:pt x="417830" y="774065"/>
                  </a:lnTo>
                  <a:lnTo>
                    <a:pt x="470535" y="655320"/>
                  </a:lnTo>
                  <a:lnTo>
                    <a:pt x="802640" y="655320"/>
                  </a:lnTo>
                  <a:lnTo>
                    <a:pt x="588645" y="182880"/>
                  </a:lnTo>
                  <a:lnTo>
                    <a:pt x="551180" y="182880"/>
                  </a:lnTo>
                  <a:lnTo>
                    <a:pt x="139700" y="1106170"/>
                  </a:lnTo>
                  <a:lnTo>
                    <a:pt x="0" y="1106170"/>
                  </a:lnTo>
                  <a:lnTo>
                    <a:pt x="509270" y="0"/>
                  </a:lnTo>
                  <a:lnTo>
                    <a:pt x="640715" y="0"/>
                  </a:lnTo>
                  <a:lnTo>
                    <a:pt x="114935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6" name="Frihandsfigur 15">
              <a:extLst>
                <a:ext uri="{FF2B5EF4-FFF2-40B4-BE49-F238E27FC236}">
                  <a16:creationId xmlns:a16="http://schemas.microsoft.com/office/drawing/2014/main" id="{A07F26BC-E682-5345-998F-ED7294B266DB}"/>
                </a:ext>
              </a:extLst>
            </p:cNvPr>
            <p:cNvSpPr/>
            <p:nvPr/>
          </p:nvSpPr>
          <p:spPr>
            <a:xfrm>
              <a:off x="7737475" y="2878455"/>
              <a:ext cx="1028700" cy="1104900"/>
            </a:xfrm>
            <a:custGeom>
              <a:avLst/>
              <a:gdLst>
                <a:gd name="connsiteX0" fmla="*/ 875665 w 1028700"/>
                <a:gd name="connsiteY0" fmla="*/ 1106170 h 1104900"/>
                <a:gd name="connsiteX1" fmla="*/ 559435 w 1028700"/>
                <a:gd name="connsiteY1" fmla="*/ 643890 h 1104900"/>
                <a:gd name="connsiteX2" fmla="*/ 254000 w 1028700"/>
                <a:gd name="connsiteY2" fmla="*/ 643890 h 1104900"/>
                <a:gd name="connsiteX3" fmla="*/ 254000 w 1028700"/>
                <a:gd name="connsiteY3" fmla="*/ 525145 h 1104900"/>
                <a:gd name="connsiteX4" fmla="*/ 640715 w 1028700"/>
                <a:gd name="connsiteY4" fmla="*/ 525145 h 1104900"/>
                <a:gd name="connsiteX5" fmla="*/ 858520 w 1028700"/>
                <a:gd name="connsiteY5" fmla="*/ 321310 h 1104900"/>
                <a:gd name="connsiteX6" fmla="*/ 804545 w 1028700"/>
                <a:gd name="connsiteY6" fmla="*/ 188595 h 1104900"/>
                <a:gd name="connsiteX7" fmla="*/ 603885 w 1028700"/>
                <a:gd name="connsiteY7" fmla="*/ 118745 h 1104900"/>
                <a:gd name="connsiteX8" fmla="*/ 161290 w 1028700"/>
                <a:gd name="connsiteY8" fmla="*/ 118745 h 1104900"/>
                <a:gd name="connsiteX9" fmla="*/ 135890 w 1028700"/>
                <a:gd name="connsiteY9" fmla="*/ 144145 h 1104900"/>
                <a:gd name="connsiteX10" fmla="*/ 135890 w 1028700"/>
                <a:gd name="connsiteY10" fmla="*/ 1106170 h 1104900"/>
                <a:gd name="connsiteX11" fmla="*/ 0 w 1028700"/>
                <a:gd name="connsiteY11" fmla="*/ 1106170 h 1104900"/>
                <a:gd name="connsiteX12" fmla="*/ 0 w 1028700"/>
                <a:gd name="connsiteY12" fmla="*/ 0 h 1104900"/>
                <a:gd name="connsiteX13" fmla="*/ 603885 w 1028700"/>
                <a:gd name="connsiteY13" fmla="*/ 0 h 1104900"/>
                <a:gd name="connsiteX14" fmla="*/ 909955 w 1028700"/>
                <a:gd name="connsiteY14" fmla="*/ 109855 h 1104900"/>
                <a:gd name="connsiteX15" fmla="*/ 993140 w 1028700"/>
                <a:gd name="connsiteY15" fmla="*/ 322580 h 1104900"/>
                <a:gd name="connsiteX16" fmla="*/ 739775 w 1028700"/>
                <a:gd name="connsiteY16" fmla="*/ 625475 h 1104900"/>
                <a:gd name="connsiteX17" fmla="*/ 710565 w 1028700"/>
                <a:gd name="connsiteY17" fmla="*/ 632460 h 1104900"/>
                <a:gd name="connsiteX18" fmla="*/ 701675 w 1028700"/>
                <a:gd name="connsiteY18" fmla="*/ 634365 h 1104900"/>
                <a:gd name="connsiteX19" fmla="*/ 1030605 w 1028700"/>
                <a:gd name="connsiteY19" fmla="*/ 1106170 h 1104900"/>
                <a:gd name="connsiteX20" fmla="*/ 875665 w 1028700"/>
                <a:gd name="connsiteY20" fmla="*/ 1106170 h 1104900"/>
                <a:gd name="connsiteX21" fmla="*/ 875665 w 1028700"/>
                <a:gd name="connsiteY2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700" h="1104900">
                  <a:moveTo>
                    <a:pt x="875665" y="1106170"/>
                  </a:moveTo>
                  <a:lnTo>
                    <a:pt x="559435" y="643890"/>
                  </a:lnTo>
                  <a:lnTo>
                    <a:pt x="254000" y="643890"/>
                  </a:lnTo>
                  <a:lnTo>
                    <a:pt x="254000" y="525145"/>
                  </a:lnTo>
                  <a:lnTo>
                    <a:pt x="640715" y="525145"/>
                  </a:lnTo>
                  <a:cubicBezTo>
                    <a:pt x="762635" y="525145"/>
                    <a:pt x="858520" y="435610"/>
                    <a:pt x="858520" y="321310"/>
                  </a:cubicBezTo>
                  <a:cubicBezTo>
                    <a:pt x="858520" y="272415"/>
                    <a:pt x="839470" y="225425"/>
                    <a:pt x="804545" y="188595"/>
                  </a:cubicBezTo>
                  <a:cubicBezTo>
                    <a:pt x="742950" y="127000"/>
                    <a:pt x="668655" y="118745"/>
                    <a:pt x="603885" y="118745"/>
                  </a:cubicBezTo>
                  <a:lnTo>
                    <a:pt x="161290" y="118745"/>
                  </a:lnTo>
                  <a:lnTo>
                    <a:pt x="135890" y="144145"/>
                  </a:lnTo>
                  <a:lnTo>
                    <a:pt x="135890" y="1106170"/>
                  </a:lnTo>
                  <a:lnTo>
                    <a:pt x="0" y="1106170"/>
                  </a:lnTo>
                  <a:lnTo>
                    <a:pt x="0" y="0"/>
                  </a:lnTo>
                  <a:lnTo>
                    <a:pt x="603885" y="0"/>
                  </a:lnTo>
                  <a:cubicBezTo>
                    <a:pt x="739140" y="0"/>
                    <a:pt x="839470" y="36195"/>
                    <a:pt x="909955" y="109855"/>
                  </a:cubicBezTo>
                  <a:cubicBezTo>
                    <a:pt x="964565" y="167640"/>
                    <a:pt x="993140" y="241300"/>
                    <a:pt x="993140" y="322580"/>
                  </a:cubicBezTo>
                  <a:cubicBezTo>
                    <a:pt x="993140" y="466725"/>
                    <a:pt x="895985" y="582930"/>
                    <a:pt x="739775" y="625475"/>
                  </a:cubicBezTo>
                  <a:cubicBezTo>
                    <a:pt x="735965" y="626745"/>
                    <a:pt x="726440" y="629285"/>
                    <a:pt x="710565" y="632460"/>
                  </a:cubicBezTo>
                  <a:lnTo>
                    <a:pt x="701675" y="634365"/>
                  </a:lnTo>
                  <a:lnTo>
                    <a:pt x="1030605" y="1106170"/>
                  </a:lnTo>
                  <a:lnTo>
                    <a:pt x="875665" y="1106170"/>
                  </a:lnTo>
                  <a:lnTo>
                    <a:pt x="875665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7" name="Frihandsfigur 16">
              <a:extLst>
                <a:ext uri="{FF2B5EF4-FFF2-40B4-BE49-F238E27FC236}">
                  <a16:creationId xmlns:a16="http://schemas.microsoft.com/office/drawing/2014/main" id="{488D1757-0313-2648-AD66-CE5C6D94F366}"/>
                </a:ext>
              </a:extLst>
            </p:cNvPr>
            <p:cNvSpPr/>
            <p:nvPr/>
          </p:nvSpPr>
          <p:spPr>
            <a:xfrm>
              <a:off x="8982075" y="2878455"/>
              <a:ext cx="1047750" cy="1104900"/>
            </a:xfrm>
            <a:custGeom>
              <a:avLst/>
              <a:gdLst>
                <a:gd name="connsiteX0" fmla="*/ 459105 w 1047750"/>
                <a:gd name="connsiteY0" fmla="*/ 1106170 h 1104900"/>
                <a:gd name="connsiteX1" fmla="*/ 459105 w 1047750"/>
                <a:gd name="connsiteY1" fmla="*/ 654050 h 1104900"/>
                <a:gd name="connsiteX2" fmla="*/ 0 w 1047750"/>
                <a:gd name="connsiteY2" fmla="*/ 0 h 1104900"/>
                <a:gd name="connsiteX3" fmla="*/ 155575 w 1047750"/>
                <a:gd name="connsiteY3" fmla="*/ 0 h 1104900"/>
                <a:gd name="connsiteX4" fmla="*/ 511810 w 1047750"/>
                <a:gd name="connsiteY4" fmla="*/ 512445 h 1104900"/>
                <a:gd name="connsiteX5" fmla="*/ 542925 w 1047750"/>
                <a:gd name="connsiteY5" fmla="*/ 512445 h 1104900"/>
                <a:gd name="connsiteX6" fmla="*/ 897890 w 1047750"/>
                <a:gd name="connsiteY6" fmla="*/ 0 h 1104900"/>
                <a:gd name="connsiteX7" fmla="*/ 1053465 w 1047750"/>
                <a:gd name="connsiteY7" fmla="*/ 0 h 1104900"/>
                <a:gd name="connsiteX8" fmla="*/ 594360 w 1047750"/>
                <a:gd name="connsiteY8" fmla="*/ 654050 h 1104900"/>
                <a:gd name="connsiteX9" fmla="*/ 594360 w 1047750"/>
                <a:gd name="connsiteY9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7750" h="1104900">
                  <a:moveTo>
                    <a:pt x="459105" y="1106170"/>
                  </a:moveTo>
                  <a:lnTo>
                    <a:pt x="459105" y="654050"/>
                  </a:lnTo>
                  <a:lnTo>
                    <a:pt x="0" y="0"/>
                  </a:lnTo>
                  <a:lnTo>
                    <a:pt x="155575" y="0"/>
                  </a:lnTo>
                  <a:lnTo>
                    <a:pt x="511810" y="512445"/>
                  </a:lnTo>
                  <a:lnTo>
                    <a:pt x="542925" y="512445"/>
                  </a:lnTo>
                  <a:lnTo>
                    <a:pt x="897890" y="0"/>
                  </a:lnTo>
                  <a:lnTo>
                    <a:pt x="1053465" y="0"/>
                  </a:lnTo>
                  <a:lnTo>
                    <a:pt x="594360" y="654050"/>
                  </a:lnTo>
                  <a:lnTo>
                    <a:pt x="59436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8" name="Frihandsfigur 17">
              <a:extLst>
                <a:ext uri="{FF2B5EF4-FFF2-40B4-BE49-F238E27FC236}">
                  <a16:creationId xmlns:a16="http://schemas.microsoft.com/office/drawing/2014/main" id="{294B08B6-ADEC-C743-9563-D63507A470EC}"/>
                </a:ext>
              </a:extLst>
            </p:cNvPr>
            <p:cNvSpPr/>
            <p:nvPr/>
          </p:nvSpPr>
          <p:spPr>
            <a:xfrm>
              <a:off x="2157473" y="2311143"/>
              <a:ext cx="2235200" cy="2235200"/>
            </a:xfrm>
            <a:custGeom>
              <a:avLst/>
              <a:gdLst>
                <a:gd name="connsiteX0" fmla="*/ 1970027 w 2235200"/>
                <a:gd name="connsiteY0" fmla="*/ 393957 h 2235200"/>
                <a:gd name="connsiteX1" fmla="*/ 393957 w 2235200"/>
                <a:gd name="connsiteY1" fmla="*/ 266322 h 2235200"/>
                <a:gd name="connsiteX2" fmla="*/ 266322 w 2235200"/>
                <a:gd name="connsiteY2" fmla="*/ 1842392 h 2235200"/>
                <a:gd name="connsiteX3" fmla="*/ 1842393 w 2235200"/>
                <a:gd name="connsiteY3" fmla="*/ 1970028 h 2235200"/>
                <a:gd name="connsiteX4" fmla="*/ 1970027 w 2235200"/>
                <a:gd name="connsiteY4" fmla="*/ 393957 h 2235200"/>
                <a:gd name="connsiteX5" fmla="*/ 464442 w 2235200"/>
                <a:gd name="connsiteY5" fmla="*/ 349507 h 2235200"/>
                <a:gd name="connsiteX6" fmla="*/ 1777622 w 2235200"/>
                <a:gd name="connsiteY6" fmla="*/ 354587 h 2235200"/>
                <a:gd name="connsiteX7" fmla="*/ 160277 w 2235200"/>
                <a:gd name="connsiteY7" fmla="*/ 802262 h 2235200"/>
                <a:gd name="connsiteX8" fmla="*/ 464442 w 2235200"/>
                <a:gd name="connsiteY8" fmla="*/ 349507 h 2235200"/>
                <a:gd name="connsiteX9" fmla="*/ 349507 w 2235200"/>
                <a:gd name="connsiteY9" fmla="*/ 1771907 h 2235200"/>
                <a:gd name="connsiteX10" fmla="*/ 116462 w 2235200"/>
                <a:gd name="connsiteY10" fmla="*/ 1001652 h 2235200"/>
                <a:gd name="connsiteX11" fmla="*/ 660657 w 2235200"/>
                <a:gd name="connsiteY11" fmla="*/ 1279782 h 2235200"/>
                <a:gd name="connsiteX12" fmla="*/ 748922 w 2235200"/>
                <a:gd name="connsiteY12" fmla="*/ 1204853 h 2235200"/>
                <a:gd name="connsiteX13" fmla="*/ 197107 w 2235200"/>
                <a:gd name="connsiteY13" fmla="*/ 922912 h 2235200"/>
                <a:gd name="connsiteX14" fmla="*/ 199647 w 2235200"/>
                <a:gd name="connsiteY14" fmla="*/ 904497 h 2235200"/>
                <a:gd name="connsiteX15" fmla="*/ 1767462 w 2235200"/>
                <a:gd name="connsiteY15" fmla="*/ 470157 h 2235200"/>
                <a:gd name="connsiteX16" fmla="*/ 1779527 w 2235200"/>
                <a:gd name="connsiteY16" fmla="*/ 484762 h 2235200"/>
                <a:gd name="connsiteX17" fmla="*/ 775592 w 2235200"/>
                <a:gd name="connsiteY17" fmla="*/ 1338203 h 2235200"/>
                <a:gd name="connsiteX18" fmla="*/ 1072137 w 2235200"/>
                <a:gd name="connsiteY18" fmla="*/ 2125603 h 2235200"/>
                <a:gd name="connsiteX19" fmla="*/ 349507 w 2235200"/>
                <a:gd name="connsiteY19" fmla="*/ 1771907 h 2235200"/>
                <a:gd name="connsiteX20" fmla="*/ 1162943 w 2235200"/>
                <a:gd name="connsiteY20" fmla="*/ 2058928 h 2235200"/>
                <a:gd name="connsiteX21" fmla="*/ 903862 w 2235200"/>
                <a:gd name="connsiteY21" fmla="*/ 1371857 h 2235200"/>
                <a:gd name="connsiteX22" fmla="*/ 1850012 w 2235200"/>
                <a:gd name="connsiteY22" fmla="*/ 567947 h 2235200"/>
                <a:gd name="connsiteX23" fmla="*/ 1862077 w 2235200"/>
                <a:gd name="connsiteY23" fmla="*/ 582552 h 2235200"/>
                <a:gd name="connsiteX24" fmla="*/ 1181357 w 2235200"/>
                <a:gd name="connsiteY24" fmla="*/ 2059562 h 2235200"/>
                <a:gd name="connsiteX25" fmla="*/ 1162943 w 2235200"/>
                <a:gd name="connsiteY25" fmla="*/ 2058928 h 2235200"/>
                <a:gd name="connsiteX26" fmla="*/ 1771907 w 2235200"/>
                <a:gd name="connsiteY26" fmla="*/ 1886842 h 2235200"/>
                <a:gd name="connsiteX27" fmla="*/ 1275972 w 2235200"/>
                <a:gd name="connsiteY27" fmla="*/ 2114173 h 2235200"/>
                <a:gd name="connsiteX28" fmla="*/ 1978282 w 2235200"/>
                <a:gd name="connsiteY28" fmla="*/ 590172 h 2235200"/>
                <a:gd name="connsiteX29" fmla="*/ 1771907 w 2235200"/>
                <a:gd name="connsiteY29" fmla="*/ 1886842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35200" h="2235200">
                  <a:moveTo>
                    <a:pt x="1970027" y="393957"/>
                  </a:moveTo>
                  <a:cubicBezTo>
                    <a:pt x="1569977" y="-76578"/>
                    <a:pt x="864492" y="-133728"/>
                    <a:pt x="393957" y="266322"/>
                  </a:cubicBezTo>
                  <a:cubicBezTo>
                    <a:pt x="-76578" y="666372"/>
                    <a:pt x="-133728" y="1371857"/>
                    <a:pt x="266322" y="1842392"/>
                  </a:cubicBezTo>
                  <a:cubicBezTo>
                    <a:pt x="666372" y="2312928"/>
                    <a:pt x="1371857" y="2370078"/>
                    <a:pt x="1842393" y="1970028"/>
                  </a:cubicBezTo>
                  <a:cubicBezTo>
                    <a:pt x="2312927" y="1569978"/>
                    <a:pt x="2370077" y="864492"/>
                    <a:pt x="1970027" y="393957"/>
                  </a:cubicBezTo>
                  <a:close/>
                  <a:moveTo>
                    <a:pt x="464442" y="349507"/>
                  </a:moveTo>
                  <a:cubicBezTo>
                    <a:pt x="847982" y="23117"/>
                    <a:pt x="1407418" y="34547"/>
                    <a:pt x="1777622" y="354587"/>
                  </a:cubicBezTo>
                  <a:lnTo>
                    <a:pt x="160277" y="802262"/>
                  </a:lnTo>
                  <a:cubicBezTo>
                    <a:pt x="216157" y="631447"/>
                    <a:pt x="318392" y="473967"/>
                    <a:pt x="464442" y="349507"/>
                  </a:cubicBezTo>
                  <a:close/>
                  <a:moveTo>
                    <a:pt x="349507" y="1771907"/>
                  </a:moveTo>
                  <a:cubicBezTo>
                    <a:pt x="160912" y="1550292"/>
                    <a:pt x="85347" y="1270257"/>
                    <a:pt x="116462" y="1001652"/>
                  </a:cubicBezTo>
                  <a:lnTo>
                    <a:pt x="660657" y="1279782"/>
                  </a:lnTo>
                  <a:lnTo>
                    <a:pt x="748922" y="1204853"/>
                  </a:lnTo>
                  <a:lnTo>
                    <a:pt x="197107" y="922912"/>
                  </a:lnTo>
                  <a:cubicBezTo>
                    <a:pt x="198377" y="914022"/>
                    <a:pt x="198377" y="913387"/>
                    <a:pt x="199647" y="904497"/>
                  </a:cubicBezTo>
                  <a:lnTo>
                    <a:pt x="1767462" y="470157"/>
                  </a:lnTo>
                  <a:lnTo>
                    <a:pt x="1779527" y="484762"/>
                  </a:lnTo>
                  <a:lnTo>
                    <a:pt x="775592" y="1338203"/>
                  </a:lnTo>
                  <a:lnTo>
                    <a:pt x="1072137" y="2125603"/>
                  </a:lnTo>
                  <a:cubicBezTo>
                    <a:pt x="802262" y="2113537"/>
                    <a:pt x="537467" y="1993523"/>
                    <a:pt x="349507" y="1771907"/>
                  </a:cubicBezTo>
                  <a:close/>
                  <a:moveTo>
                    <a:pt x="1162943" y="2058928"/>
                  </a:moveTo>
                  <a:lnTo>
                    <a:pt x="903862" y="1371857"/>
                  </a:lnTo>
                  <a:lnTo>
                    <a:pt x="1850012" y="567947"/>
                  </a:lnTo>
                  <a:lnTo>
                    <a:pt x="1862077" y="582552"/>
                  </a:lnTo>
                  <a:lnTo>
                    <a:pt x="1181357" y="2059562"/>
                  </a:lnTo>
                  <a:cubicBezTo>
                    <a:pt x="1172468" y="2058928"/>
                    <a:pt x="1171832" y="2058928"/>
                    <a:pt x="1162943" y="2058928"/>
                  </a:cubicBezTo>
                  <a:close/>
                  <a:moveTo>
                    <a:pt x="1771907" y="1886842"/>
                  </a:moveTo>
                  <a:cubicBezTo>
                    <a:pt x="1625222" y="2011303"/>
                    <a:pt x="1453137" y="2086867"/>
                    <a:pt x="1275972" y="2114173"/>
                  </a:cubicBezTo>
                  <a:lnTo>
                    <a:pt x="1978282" y="590172"/>
                  </a:lnTo>
                  <a:cubicBezTo>
                    <a:pt x="2234187" y="1006732"/>
                    <a:pt x="2155447" y="1561087"/>
                    <a:pt x="1771907" y="1886842"/>
                  </a:cubicBez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BBB497C-D8F5-7641-B3F1-2307AE2B8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A7820190-DD48-4E76-8A43-EC92FF76792F}" type="datetime1">
              <a:rPr lang="sv-SE" smtClean="0"/>
              <a:t>2021-04-27</a:t>
            </a:fld>
            <a:endParaRPr lang="sv-SE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1DD22757-7F39-3842-8749-51A9EE024B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08D29E8F-B1A7-DF43-A5EE-DFEE2D396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0560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patter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822980D6-50EE-6341-9302-94FD3497E1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2650434" y="-2650434"/>
            <a:ext cx="6904383" cy="12205251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C90E622-F853-4AC4-9006-374D8D184B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800" y="446928"/>
            <a:ext cx="5076788" cy="4381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 b="0" i="0" cap="all" spc="60" baseline="0">
                <a:solidFill>
                  <a:schemeClr val="bg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header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67FE98-3F81-471E-AAEF-BD90F09194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958738"/>
            <a:ext cx="10637474" cy="10810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</a:t>
            </a:r>
            <a:br>
              <a:rPr lang="sv-SE"/>
            </a:br>
            <a:r>
              <a:rPr lang="sv-SE"/>
              <a:t>maximum </a:t>
            </a:r>
            <a:r>
              <a:rPr lang="sv-SE" err="1"/>
              <a:t>two</a:t>
            </a:r>
            <a:r>
              <a:rPr lang="sv-SE"/>
              <a:t> </a:t>
            </a:r>
            <a:r>
              <a:rPr lang="sv-SE" err="1"/>
              <a:t>lines</a:t>
            </a:r>
            <a:endParaRPr lang="en-GB"/>
          </a:p>
        </p:txBody>
      </p:sp>
      <p:sp>
        <p:nvSpPr>
          <p:cNvPr id="13" name="Platshållare för text 17">
            <a:extLst>
              <a:ext uri="{FF2B5EF4-FFF2-40B4-BE49-F238E27FC236}">
                <a16:creationId xmlns:a16="http://schemas.microsoft.com/office/drawing/2014/main" id="{9FE333E4-0510-BD44-A741-D03FB47E37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6800" y="2533650"/>
            <a:ext cx="5076788" cy="355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078EEFA2-AF1C-5B49-8E59-C357CCCBDD96}"/>
              </a:ext>
            </a:extLst>
          </p:cNvPr>
          <p:cNvGrpSpPr/>
          <p:nvPr userDrawn="1"/>
        </p:nvGrpSpPr>
        <p:grpSpPr>
          <a:xfrm>
            <a:off x="10666502" y="6334963"/>
            <a:ext cx="1232056" cy="349818"/>
            <a:chOff x="10666502" y="6334963"/>
            <a:chExt cx="1232056" cy="349818"/>
          </a:xfrm>
        </p:grpSpPr>
        <p:sp>
          <p:nvSpPr>
            <p:cNvPr id="11" name="Frihandsfigur 10">
              <a:extLst>
                <a:ext uri="{FF2B5EF4-FFF2-40B4-BE49-F238E27FC236}">
                  <a16:creationId xmlns:a16="http://schemas.microsoft.com/office/drawing/2014/main" id="{EB24FFA9-043F-2148-A672-3E1B34544A15}"/>
                </a:ext>
              </a:extLst>
            </p:cNvPr>
            <p:cNvSpPr/>
            <p:nvPr/>
          </p:nvSpPr>
          <p:spPr>
            <a:xfrm>
              <a:off x="11347694" y="6423750"/>
              <a:ext cx="134163" cy="172921"/>
            </a:xfrm>
            <a:custGeom>
              <a:avLst/>
              <a:gdLst>
                <a:gd name="connsiteX0" fmla="*/ 0 w 857250"/>
                <a:gd name="connsiteY0" fmla="*/ 1106170 h 1104900"/>
                <a:gd name="connsiteX1" fmla="*/ 0 w 857250"/>
                <a:gd name="connsiteY1" fmla="*/ 0 h 1104900"/>
                <a:gd name="connsiteX2" fmla="*/ 862330 w 857250"/>
                <a:gd name="connsiteY2" fmla="*/ 0 h 1104900"/>
                <a:gd name="connsiteX3" fmla="*/ 862330 w 857250"/>
                <a:gd name="connsiteY3" fmla="*/ 128270 h 1104900"/>
                <a:gd name="connsiteX4" fmla="*/ 161290 w 857250"/>
                <a:gd name="connsiteY4" fmla="*/ 128270 h 1104900"/>
                <a:gd name="connsiteX5" fmla="*/ 135890 w 857250"/>
                <a:gd name="connsiteY5" fmla="*/ 153670 h 1104900"/>
                <a:gd name="connsiteX6" fmla="*/ 135890 w 857250"/>
                <a:gd name="connsiteY6" fmla="*/ 499110 h 1104900"/>
                <a:gd name="connsiteX7" fmla="*/ 161290 w 857250"/>
                <a:gd name="connsiteY7" fmla="*/ 524510 h 1104900"/>
                <a:gd name="connsiteX8" fmla="*/ 728345 w 857250"/>
                <a:gd name="connsiteY8" fmla="*/ 524510 h 1104900"/>
                <a:gd name="connsiteX9" fmla="*/ 728345 w 857250"/>
                <a:gd name="connsiteY9" fmla="*/ 643255 h 1104900"/>
                <a:gd name="connsiteX10" fmla="*/ 161290 w 857250"/>
                <a:gd name="connsiteY10" fmla="*/ 643255 h 1104900"/>
                <a:gd name="connsiteX11" fmla="*/ 135890 w 857250"/>
                <a:gd name="connsiteY11" fmla="*/ 668655 h 1104900"/>
                <a:gd name="connsiteX12" fmla="*/ 135890 w 857250"/>
                <a:gd name="connsiteY12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7250" h="1104900">
                  <a:moveTo>
                    <a:pt x="0" y="1106170"/>
                  </a:moveTo>
                  <a:lnTo>
                    <a:pt x="0" y="0"/>
                  </a:lnTo>
                  <a:lnTo>
                    <a:pt x="862330" y="0"/>
                  </a:lnTo>
                  <a:lnTo>
                    <a:pt x="862330" y="128270"/>
                  </a:lnTo>
                  <a:lnTo>
                    <a:pt x="161290" y="128270"/>
                  </a:lnTo>
                  <a:lnTo>
                    <a:pt x="135890" y="153670"/>
                  </a:lnTo>
                  <a:lnTo>
                    <a:pt x="135890" y="499110"/>
                  </a:lnTo>
                  <a:lnTo>
                    <a:pt x="161290" y="524510"/>
                  </a:lnTo>
                  <a:lnTo>
                    <a:pt x="728345" y="524510"/>
                  </a:lnTo>
                  <a:lnTo>
                    <a:pt x="728345" y="643255"/>
                  </a:lnTo>
                  <a:lnTo>
                    <a:pt x="161290" y="643255"/>
                  </a:lnTo>
                  <a:lnTo>
                    <a:pt x="135890" y="668655"/>
                  </a:lnTo>
                  <a:lnTo>
                    <a:pt x="135890" y="1106170"/>
                  </a:ln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6" name="Frihandsfigur 15">
              <a:extLst>
                <a:ext uri="{FF2B5EF4-FFF2-40B4-BE49-F238E27FC236}">
                  <a16:creationId xmlns:a16="http://schemas.microsoft.com/office/drawing/2014/main" id="{ABC204DC-D181-DF40-9146-142CE8800C29}"/>
                </a:ext>
              </a:extLst>
            </p:cNvPr>
            <p:cNvSpPr/>
            <p:nvPr/>
          </p:nvSpPr>
          <p:spPr>
            <a:xfrm>
              <a:off x="11116635" y="6423750"/>
              <a:ext cx="179878" cy="172921"/>
            </a:xfrm>
            <a:custGeom>
              <a:avLst/>
              <a:gdLst>
                <a:gd name="connsiteX0" fmla="*/ 1001395 w 1149350"/>
                <a:gd name="connsiteY0" fmla="*/ 1106170 h 1104900"/>
                <a:gd name="connsiteX1" fmla="*/ 854710 w 1149350"/>
                <a:gd name="connsiteY1" fmla="*/ 774065 h 1104900"/>
                <a:gd name="connsiteX2" fmla="*/ 417830 w 1149350"/>
                <a:gd name="connsiteY2" fmla="*/ 774065 h 1104900"/>
                <a:gd name="connsiteX3" fmla="*/ 470535 w 1149350"/>
                <a:gd name="connsiteY3" fmla="*/ 655320 h 1104900"/>
                <a:gd name="connsiteX4" fmla="*/ 802640 w 1149350"/>
                <a:gd name="connsiteY4" fmla="*/ 655320 h 1104900"/>
                <a:gd name="connsiteX5" fmla="*/ 588645 w 1149350"/>
                <a:gd name="connsiteY5" fmla="*/ 182880 h 1104900"/>
                <a:gd name="connsiteX6" fmla="*/ 551180 w 1149350"/>
                <a:gd name="connsiteY6" fmla="*/ 182880 h 1104900"/>
                <a:gd name="connsiteX7" fmla="*/ 139700 w 1149350"/>
                <a:gd name="connsiteY7" fmla="*/ 1106170 h 1104900"/>
                <a:gd name="connsiteX8" fmla="*/ 0 w 1149350"/>
                <a:gd name="connsiteY8" fmla="*/ 1106170 h 1104900"/>
                <a:gd name="connsiteX9" fmla="*/ 509270 w 1149350"/>
                <a:gd name="connsiteY9" fmla="*/ 0 h 1104900"/>
                <a:gd name="connsiteX10" fmla="*/ 640715 w 1149350"/>
                <a:gd name="connsiteY10" fmla="*/ 0 h 1104900"/>
                <a:gd name="connsiteX11" fmla="*/ 1149350 w 1149350"/>
                <a:gd name="connsiteY1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9350" h="1104900">
                  <a:moveTo>
                    <a:pt x="1001395" y="1106170"/>
                  </a:moveTo>
                  <a:lnTo>
                    <a:pt x="854710" y="774065"/>
                  </a:lnTo>
                  <a:lnTo>
                    <a:pt x="417830" y="774065"/>
                  </a:lnTo>
                  <a:lnTo>
                    <a:pt x="470535" y="655320"/>
                  </a:lnTo>
                  <a:lnTo>
                    <a:pt x="802640" y="655320"/>
                  </a:lnTo>
                  <a:lnTo>
                    <a:pt x="588645" y="182880"/>
                  </a:lnTo>
                  <a:lnTo>
                    <a:pt x="551180" y="182880"/>
                  </a:lnTo>
                  <a:lnTo>
                    <a:pt x="139700" y="1106170"/>
                  </a:lnTo>
                  <a:lnTo>
                    <a:pt x="0" y="1106170"/>
                  </a:lnTo>
                  <a:lnTo>
                    <a:pt x="509270" y="0"/>
                  </a:lnTo>
                  <a:lnTo>
                    <a:pt x="640715" y="0"/>
                  </a:lnTo>
                  <a:lnTo>
                    <a:pt x="1149350" y="1106170"/>
                  </a:ln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7" name="Frihandsfigur 16">
              <a:extLst>
                <a:ext uri="{FF2B5EF4-FFF2-40B4-BE49-F238E27FC236}">
                  <a16:creationId xmlns:a16="http://schemas.microsoft.com/office/drawing/2014/main" id="{D2E8C05D-A01E-0E4D-A618-0E317CFC6B90}"/>
                </a:ext>
              </a:extLst>
            </p:cNvPr>
            <p:cNvSpPr/>
            <p:nvPr/>
          </p:nvSpPr>
          <p:spPr>
            <a:xfrm>
              <a:off x="11539796" y="6423750"/>
              <a:ext cx="160996" cy="172921"/>
            </a:xfrm>
            <a:custGeom>
              <a:avLst/>
              <a:gdLst>
                <a:gd name="connsiteX0" fmla="*/ 875665 w 1028700"/>
                <a:gd name="connsiteY0" fmla="*/ 1106170 h 1104900"/>
                <a:gd name="connsiteX1" fmla="*/ 559435 w 1028700"/>
                <a:gd name="connsiteY1" fmla="*/ 643890 h 1104900"/>
                <a:gd name="connsiteX2" fmla="*/ 254000 w 1028700"/>
                <a:gd name="connsiteY2" fmla="*/ 643890 h 1104900"/>
                <a:gd name="connsiteX3" fmla="*/ 254000 w 1028700"/>
                <a:gd name="connsiteY3" fmla="*/ 525145 h 1104900"/>
                <a:gd name="connsiteX4" fmla="*/ 640715 w 1028700"/>
                <a:gd name="connsiteY4" fmla="*/ 525145 h 1104900"/>
                <a:gd name="connsiteX5" fmla="*/ 858520 w 1028700"/>
                <a:gd name="connsiteY5" fmla="*/ 321310 h 1104900"/>
                <a:gd name="connsiteX6" fmla="*/ 804545 w 1028700"/>
                <a:gd name="connsiteY6" fmla="*/ 188595 h 1104900"/>
                <a:gd name="connsiteX7" fmla="*/ 603885 w 1028700"/>
                <a:gd name="connsiteY7" fmla="*/ 118745 h 1104900"/>
                <a:gd name="connsiteX8" fmla="*/ 161290 w 1028700"/>
                <a:gd name="connsiteY8" fmla="*/ 118745 h 1104900"/>
                <a:gd name="connsiteX9" fmla="*/ 135890 w 1028700"/>
                <a:gd name="connsiteY9" fmla="*/ 144145 h 1104900"/>
                <a:gd name="connsiteX10" fmla="*/ 135890 w 1028700"/>
                <a:gd name="connsiteY10" fmla="*/ 1106170 h 1104900"/>
                <a:gd name="connsiteX11" fmla="*/ 0 w 1028700"/>
                <a:gd name="connsiteY11" fmla="*/ 1106170 h 1104900"/>
                <a:gd name="connsiteX12" fmla="*/ 0 w 1028700"/>
                <a:gd name="connsiteY12" fmla="*/ 0 h 1104900"/>
                <a:gd name="connsiteX13" fmla="*/ 603885 w 1028700"/>
                <a:gd name="connsiteY13" fmla="*/ 0 h 1104900"/>
                <a:gd name="connsiteX14" fmla="*/ 909955 w 1028700"/>
                <a:gd name="connsiteY14" fmla="*/ 109855 h 1104900"/>
                <a:gd name="connsiteX15" fmla="*/ 993140 w 1028700"/>
                <a:gd name="connsiteY15" fmla="*/ 322580 h 1104900"/>
                <a:gd name="connsiteX16" fmla="*/ 739775 w 1028700"/>
                <a:gd name="connsiteY16" fmla="*/ 625475 h 1104900"/>
                <a:gd name="connsiteX17" fmla="*/ 710565 w 1028700"/>
                <a:gd name="connsiteY17" fmla="*/ 632460 h 1104900"/>
                <a:gd name="connsiteX18" fmla="*/ 701675 w 1028700"/>
                <a:gd name="connsiteY18" fmla="*/ 634365 h 1104900"/>
                <a:gd name="connsiteX19" fmla="*/ 1030605 w 1028700"/>
                <a:gd name="connsiteY19" fmla="*/ 1106170 h 1104900"/>
                <a:gd name="connsiteX20" fmla="*/ 875665 w 1028700"/>
                <a:gd name="connsiteY20" fmla="*/ 1106170 h 1104900"/>
                <a:gd name="connsiteX21" fmla="*/ 875665 w 1028700"/>
                <a:gd name="connsiteY2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700" h="1104900">
                  <a:moveTo>
                    <a:pt x="875665" y="1106170"/>
                  </a:moveTo>
                  <a:lnTo>
                    <a:pt x="559435" y="643890"/>
                  </a:lnTo>
                  <a:lnTo>
                    <a:pt x="254000" y="643890"/>
                  </a:lnTo>
                  <a:lnTo>
                    <a:pt x="254000" y="525145"/>
                  </a:lnTo>
                  <a:lnTo>
                    <a:pt x="640715" y="525145"/>
                  </a:lnTo>
                  <a:cubicBezTo>
                    <a:pt x="762635" y="525145"/>
                    <a:pt x="858520" y="435610"/>
                    <a:pt x="858520" y="321310"/>
                  </a:cubicBezTo>
                  <a:cubicBezTo>
                    <a:pt x="858520" y="272415"/>
                    <a:pt x="839470" y="225425"/>
                    <a:pt x="804545" y="188595"/>
                  </a:cubicBezTo>
                  <a:cubicBezTo>
                    <a:pt x="742950" y="127000"/>
                    <a:pt x="668655" y="118745"/>
                    <a:pt x="603885" y="118745"/>
                  </a:cubicBezTo>
                  <a:lnTo>
                    <a:pt x="161290" y="118745"/>
                  </a:lnTo>
                  <a:lnTo>
                    <a:pt x="135890" y="144145"/>
                  </a:lnTo>
                  <a:lnTo>
                    <a:pt x="135890" y="1106170"/>
                  </a:lnTo>
                  <a:lnTo>
                    <a:pt x="0" y="1106170"/>
                  </a:lnTo>
                  <a:lnTo>
                    <a:pt x="0" y="0"/>
                  </a:lnTo>
                  <a:lnTo>
                    <a:pt x="603885" y="0"/>
                  </a:lnTo>
                  <a:cubicBezTo>
                    <a:pt x="739140" y="0"/>
                    <a:pt x="839470" y="36195"/>
                    <a:pt x="909955" y="109855"/>
                  </a:cubicBezTo>
                  <a:cubicBezTo>
                    <a:pt x="964565" y="167640"/>
                    <a:pt x="993140" y="241300"/>
                    <a:pt x="993140" y="322580"/>
                  </a:cubicBezTo>
                  <a:cubicBezTo>
                    <a:pt x="993140" y="466725"/>
                    <a:pt x="895985" y="582930"/>
                    <a:pt x="739775" y="625475"/>
                  </a:cubicBezTo>
                  <a:cubicBezTo>
                    <a:pt x="735965" y="626745"/>
                    <a:pt x="726440" y="629285"/>
                    <a:pt x="710565" y="632460"/>
                  </a:cubicBezTo>
                  <a:lnTo>
                    <a:pt x="701675" y="634365"/>
                  </a:lnTo>
                  <a:lnTo>
                    <a:pt x="1030605" y="1106170"/>
                  </a:lnTo>
                  <a:lnTo>
                    <a:pt x="875665" y="1106170"/>
                  </a:lnTo>
                  <a:lnTo>
                    <a:pt x="875665" y="1106170"/>
                  </a:ln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8" name="Frihandsfigur 17">
              <a:extLst>
                <a:ext uri="{FF2B5EF4-FFF2-40B4-BE49-F238E27FC236}">
                  <a16:creationId xmlns:a16="http://schemas.microsoft.com/office/drawing/2014/main" id="{61C57EAF-5B72-A949-A2AB-FC669DC8D479}"/>
                </a:ext>
              </a:extLst>
            </p:cNvPr>
            <p:cNvSpPr/>
            <p:nvPr/>
          </p:nvSpPr>
          <p:spPr>
            <a:xfrm>
              <a:off x="11734581" y="6423750"/>
              <a:ext cx="163977" cy="172921"/>
            </a:xfrm>
            <a:custGeom>
              <a:avLst/>
              <a:gdLst>
                <a:gd name="connsiteX0" fmla="*/ 459105 w 1047750"/>
                <a:gd name="connsiteY0" fmla="*/ 1106170 h 1104900"/>
                <a:gd name="connsiteX1" fmla="*/ 459105 w 1047750"/>
                <a:gd name="connsiteY1" fmla="*/ 654050 h 1104900"/>
                <a:gd name="connsiteX2" fmla="*/ 0 w 1047750"/>
                <a:gd name="connsiteY2" fmla="*/ 0 h 1104900"/>
                <a:gd name="connsiteX3" fmla="*/ 155575 w 1047750"/>
                <a:gd name="connsiteY3" fmla="*/ 0 h 1104900"/>
                <a:gd name="connsiteX4" fmla="*/ 511810 w 1047750"/>
                <a:gd name="connsiteY4" fmla="*/ 512445 h 1104900"/>
                <a:gd name="connsiteX5" fmla="*/ 542925 w 1047750"/>
                <a:gd name="connsiteY5" fmla="*/ 512445 h 1104900"/>
                <a:gd name="connsiteX6" fmla="*/ 897890 w 1047750"/>
                <a:gd name="connsiteY6" fmla="*/ 0 h 1104900"/>
                <a:gd name="connsiteX7" fmla="*/ 1053465 w 1047750"/>
                <a:gd name="connsiteY7" fmla="*/ 0 h 1104900"/>
                <a:gd name="connsiteX8" fmla="*/ 594360 w 1047750"/>
                <a:gd name="connsiteY8" fmla="*/ 654050 h 1104900"/>
                <a:gd name="connsiteX9" fmla="*/ 594360 w 1047750"/>
                <a:gd name="connsiteY9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7750" h="1104900">
                  <a:moveTo>
                    <a:pt x="459105" y="1106170"/>
                  </a:moveTo>
                  <a:lnTo>
                    <a:pt x="459105" y="654050"/>
                  </a:lnTo>
                  <a:lnTo>
                    <a:pt x="0" y="0"/>
                  </a:lnTo>
                  <a:lnTo>
                    <a:pt x="155575" y="0"/>
                  </a:lnTo>
                  <a:lnTo>
                    <a:pt x="511810" y="512445"/>
                  </a:lnTo>
                  <a:lnTo>
                    <a:pt x="542925" y="512445"/>
                  </a:lnTo>
                  <a:lnTo>
                    <a:pt x="897890" y="0"/>
                  </a:lnTo>
                  <a:lnTo>
                    <a:pt x="1053465" y="0"/>
                  </a:lnTo>
                  <a:lnTo>
                    <a:pt x="594360" y="654050"/>
                  </a:lnTo>
                  <a:lnTo>
                    <a:pt x="594360" y="1106170"/>
                  </a:ln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9" name="Frihandsfigur 18">
              <a:extLst>
                <a:ext uri="{FF2B5EF4-FFF2-40B4-BE49-F238E27FC236}">
                  <a16:creationId xmlns:a16="http://schemas.microsoft.com/office/drawing/2014/main" id="{E069ADAB-1190-7244-93E3-48CF41E267E1}"/>
                </a:ext>
              </a:extLst>
            </p:cNvPr>
            <p:cNvSpPr/>
            <p:nvPr/>
          </p:nvSpPr>
          <p:spPr>
            <a:xfrm>
              <a:off x="10666502" y="6334963"/>
              <a:ext cx="349818" cy="349818"/>
            </a:xfrm>
            <a:custGeom>
              <a:avLst/>
              <a:gdLst>
                <a:gd name="connsiteX0" fmla="*/ 1970027 w 2235200"/>
                <a:gd name="connsiteY0" fmla="*/ 393957 h 2235200"/>
                <a:gd name="connsiteX1" fmla="*/ 393957 w 2235200"/>
                <a:gd name="connsiteY1" fmla="*/ 266322 h 2235200"/>
                <a:gd name="connsiteX2" fmla="*/ 266322 w 2235200"/>
                <a:gd name="connsiteY2" fmla="*/ 1842392 h 2235200"/>
                <a:gd name="connsiteX3" fmla="*/ 1842393 w 2235200"/>
                <a:gd name="connsiteY3" fmla="*/ 1970028 h 2235200"/>
                <a:gd name="connsiteX4" fmla="*/ 1970027 w 2235200"/>
                <a:gd name="connsiteY4" fmla="*/ 393957 h 2235200"/>
                <a:gd name="connsiteX5" fmla="*/ 464442 w 2235200"/>
                <a:gd name="connsiteY5" fmla="*/ 349507 h 2235200"/>
                <a:gd name="connsiteX6" fmla="*/ 1777622 w 2235200"/>
                <a:gd name="connsiteY6" fmla="*/ 354587 h 2235200"/>
                <a:gd name="connsiteX7" fmla="*/ 160277 w 2235200"/>
                <a:gd name="connsiteY7" fmla="*/ 802262 h 2235200"/>
                <a:gd name="connsiteX8" fmla="*/ 464442 w 2235200"/>
                <a:gd name="connsiteY8" fmla="*/ 349507 h 2235200"/>
                <a:gd name="connsiteX9" fmla="*/ 349507 w 2235200"/>
                <a:gd name="connsiteY9" fmla="*/ 1771907 h 2235200"/>
                <a:gd name="connsiteX10" fmla="*/ 116462 w 2235200"/>
                <a:gd name="connsiteY10" fmla="*/ 1001652 h 2235200"/>
                <a:gd name="connsiteX11" fmla="*/ 660657 w 2235200"/>
                <a:gd name="connsiteY11" fmla="*/ 1279782 h 2235200"/>
                <a:gd name="connsiteX12" fmla="*/ 748922 w 2235200"/>
                <a:gd name="connsiteY12" fmla="*/ 1204853 h 2235200"/>
                <a:gd name="connsiteX13" fmla="*/ 197107 w 2235200"/>
                <a:gd name="connsiteY13" fmla="*/ 922912 h 2235200"/>
                <a:gd name="connsiteX14" fmla="*/ 199647 w 2235200"/>
                <a:gd name="connsiteY14" fmla="*/ 904497 h 2235200"/>
                <a:gd name="connsiteX15" fmla="*/ 1767462 w 2235200"/>
                <a:gd name="connsiteY15" fmla="*/ 470157 h 2235200"/>
                <a:gd name="connsiteX16" fmla="*/ 1779527 w 2235200"/>
                <a:gd name="connsiteY16" fmla="*/ 484762 h 2235200"/>
                <a:gd name="connsiteX17" fmla="*/ 775592 w 2235200"/>
                <a:gd name="connsiteY17" fmla="*/ 1338203 h 2235200"/>
                <a:gd name="connsiteX18" fmla="*/ 1072137 w 2235200"/>
                <a:gd name="connsiteY18" fmla="*/ 2125603 h 2235200"/>
                <a:gd name="connsiteX19" fmla="*/ 349507 w 2235200"/>
                <a:gd name="connsiteY19" fmla="*/ 1771907 h 2235200"/>
                <a:gd name="connsiteX20" fmla="*/ 1162943 w 2235200"/>
                <a:gd name="connsiteY20" fmla="*/ 2058928 h 2235200"/>
                <a:gd name="connsiteX21" fmla="*/ 903862 w 2235200"/>
                <a:gd name="connsiteY21" fmla="*/ 1371857 h 2235200"/>
                <a:gd name="connsiteX22" fmla="*/ 1850012 w 2235200"/>
                <a:gd name="connsiteY22" fmla="*/ 567947 h 2235200"/>
                <a:gd name="connsiteX23" fmla="*/ 1862077 w 2235200"/>
                <a:gd name="connsiteY23" fmla="*/ 582552 h 2235200"/>
                <a:gd name="connsiteX24" fmla="*/ 1181357 w 2235200"/>
                <a:gd name="connsiteY24" fmla="*/ 2059562 h 2235200"/>
                <a:gd name="connsiteX25" fmla="*/ 1162943 w 2235200"/>
                <a:gd name="connsiteY25" fmla="*/ 2058928 h 2235200"/>
                <a:gd name="connsiteX26" fmla="*/ 1771907 w 2235200"/>
                <a:gd name="connsiteY26" fmla="*/ 1886842 h 2235200"/>
                <a:gd name="connsiteX27" fmla="*/ 1275972 w 2235200"/>
                <a:gd name="connsiteY27" fmla="*/ 2114173 h 2235200"/>
                <a:gd name="connsiteX28" fmla="*/ 1978282 w 2235200"/>
                <a:gd name="connsiteY28" fmla="*/ 590172 h 2235200"/>
                <a:gd name="connsiteX29" fmla="*/ 1771907 w 2235200"/>
                <a:gd name="connsiteY29" fmla="*/ 1886842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35200" h="2235200">
                  <a:moveTo>
                    <a:pt x="1970027" y="393957"/>
                  </a:moveTo>
                  <a:cubicBezTo>
                    <a:pt x="1569977" y="-76578"/>
                    <a:pt x="864492" y="-133728"/>
                    <a:pt x="393957" y="266322"/>
                  </a:cubicBezTo>
                  <a:cubicBezTo>
                    <a:pt x="-76578" y="666372"/>
                    <a:pt x="-133728" y="1371857"/>
                    <a:pt x="266322" y="1842392"/>
                  </a:cubicBezTo>
                  <a:cubicBezTo>
                    <a:pt x="666372" y="2312928"/>
                    <a:pt x="1371857" y="2370078"/>
                    <a:pt x="1842393" y="1970028"/>
                  </a:cubicBezTo>
                  <a:cubicBezTo>
                    <a:pt x="2312927" y="1569978"/>
                    <a:pt x="2370077" y="864492"/>
                    <a:pt x="1970027" y="393957"/>
                  </a:cubicBezTo>
                  <a:close/>
                  <a:moveTo>
                    <a:pt x="464442" y="349507"/>
                  </a:moveTo>
                  <a:cubicBezTo>
                    <a:pt x="847982" y="23117"/>
                    <a:pt x="1407418" y="34547"/>
                    <a:pt x="1777622" y="354587"/>
                  </a:cubicBezTo>
                  <a:lnTo>
                    <a:pt x="160277" y="802262"/>
                  </a:lnTo>
                  <a:cubicBezTo>
                    <a:pt x="216157" y="631447"/>
                    <a:pt x="318392" y="473967"/>
                    <a:pt x="464442" y="349507"/>
                  </a:cubicBezTo>
                  <a:close/>
                  <a:moveTo>
                    <a:pt x="349507" y="1771907"/>
                  </a:moveTo>
                  <a:cubicBezTo>
                    <a:pt x="160912" y="1550292"/>
                    <a:pt x="85347" y="1270257"/>
                    <a:pt x="116462" y="1001652"/>
                  </a:cubicBezTo>
                  <a:lnTo>
                    <a:pt x="660657" y="1279782"/>
                  </a:lnTo>
                  <a:lnTo>
                    <a:pt x="748922" y="1204853"/>
                  </a:lnTo>
                  <a:lnTo>
                    <a:pt x="197107" y="922912"/>
                  </a:lnTo>
                  <a:cubicBezTo>
                    <a:pt x="198377" y="914022"/>
                    <a:pt x="198377" y="913387"/>
                    <a:pt x="199647" y="904497"/>
                  </a:cubicBezTo>
                  <a:lnTo>
                    <a:pt x="1767462" y="470157"/>
                  </a:lnTo>
                  <a:lnTo>
                    <a:pt x="1779527" y="484762"/>
                  </a:lnTo>
                  <a:lnTo>
                    <a:pt x="775592" y="1338203"/>
                  </a:lnTo>
                  <a:lnTo>
                    <a:pt x="1072137" y="2125603"/>
                  </a:lnTo>
                  <a:cubicBezTo>
                    <a:pt x="802262" y="2113537"/>
                    <a:pt x="537467" y="1993523"/>
                    <a:pt x="349507" y="1771907"/>
                  </a:cubicBezTo>
                  <a:close/>
                  <a:moveTo>
                    <a:pt x="1162943" y="2058928"/>
                  </a:moveTo>
                  <a:lnTo>
                    <a:pt x="903862" y="1371857"/>
                  </a:lnTo>
                  <a:lnTo>
                    <a:pt x="1850012" y="567947"/>
                  </a:lnTo>
                  <a:lnTo>
                    <a:pt x="1862077" y="582552"/>
                  </a:lnTo>
                  <a:lnTo>
                    <a:pt x="1181357" y="2059562"/>
                  </a:lnTo>
                  <a:cubicBezTo>
                    <a:pt x="1172468" y="2058928"/>
                    <a:pt x="1171832" y="2058928"/>
                    <a:pt x="1162943" y="2058928"/>
                  </a:cubicBezTo>
                  <a:close/>
                  <a:moveTo>
                    <a:pt x="1771907" y="1886842"/>
                  </a:moveTo>
                  <a:cubicBezTo>
                    <a:pt x="1625222" y="2011303"/>
                    <a:pt x="1453137" y="2086867"/>
                    <a:pt x="1275972" y="2114173"/>
                  </a:cubicBezTo>
                  <a:lnTo>
                    <a:pt x="1978282" y="590172"/>
                  </a:lnTo>
                  <a:cubicBezTo>
                    <a:pt x="2234187" y="1006732"/>
                    <a:pt x="2155447" y="1561087"/>
                    <a:pt x="1771907" y="1886842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CEFADC93-BFF5-E943-8490-598E5BDCEE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bg1"/>
                </a:solidFill>
              </a:defRPr>
            </a:lvl1pPr>
          </a:lstStyle>
          <a:p>
            <a:fld id="{DA53F3F7-BEDF-49C9-8C9D-E61693DF9113}" type="datetime1">
              <a:rPr lang="sv-SE" smtClean="0"/>
              <a:t>2021-04-27</a:t>
            </a:fld>
            <a:endParaRPr lang="sv-SE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1AC33689-167E-F446-B43E-8EF9971286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BC06278-C3E8-6745-AD7C-E32DF5767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bg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8589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patter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FBB5052B-B9A1-9F46-9A18-FE807D11DB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2673625" y="-2673625"/>
            <a:ext cx="6858001" cy="12205251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C90E622-F853-4AC4-9006-374D8D184B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800" y="446928"/>
            <a:ext cx="5076788" cy="4381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 b="0" i="0" cap="all" spc="6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header</a:t>
            </a:r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93BDAD9-AD5D-BE45-A478-FFA4D1B37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958738"/>
            <a:ext cx="10637474" cy="10810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</a:t>
            </a:r>
            <a:br>
              <a:rPr lang="sv-SE"/>
            </a:br>
            <a:r>
              <a:rPr lang="sv-SE"/>
              <a:t>maximum </a:t>
            </a:r>
            <a:r>
              <a:rPr lang="sv-SE" err="1"/>
              <a:t>two</a:t>
            </a:r>
            <a:r>
              <a:rPr lang="sv-SE"/>
              <a:t> </a:t>
            </a:r>
            <a:r>
              <a:rPr lang="sv-SE" err="1"/>
              <a:t>lines</a:t>
            </a:r>
            <a:endParaRPr lang="en-GB"/>
          </a:p>
        </p:txBody>
      </p:sp>
      <p:sp>
        <p:nvSpPr>
          <p:cNvPr id="15" name="Platshållare för text 17">
            <a:extLst>
              <a:ext uri="{FF2B5EF4-FFF2-40B4-BE49-F238E27FC236}">
                <a16:creationId xmlns:a16="http://schemas.microsoft.com/office/drawing/2014/main" id="{1A571F0E-533A-D047-ACA4-CC9087D21F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6800" y="2533650"/>
            <a:ext cx="5076788" cy="3556000"/>
          </a:xfr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F90A0CA3-D5C1-0B4C-A6C2-740A2DEEA117}"/>
              </a:ext>
            </a:extLst>
          </p:cNvPr>
          <p:cNvGrpSpPr/>
          <p:nvPr userDrawn="1"/>
        </p:nvGrpSpPr>
        <p:grpSpPr>
          <a:xfrm>
            <a:off x="10666502" y="6334963"/>
            <a:ext cx="1232056" cy="349818"/>
            <a:chOff x="2157473" y="2311143"/>
            <a:chExt cx="7872352" cy="2235200"/>
          </a:xfrm>
        </p:grpSpPr>
        <p:sp>
          <p:nvSpPr>
            <p:cNvPr id="13" name="Frihandsfigur 12">
              <a:extLst>
                <a:ext uri="{FF2B5EF4-FFF2-40B4-BE49-F238E27FC236}">
                  <a16:creationId xmlns:a16="http://schemas.microsoft.com/office/drawing/2014/main" id="{ABAC1A63-D701-524A-9441-577BB071612C}"/>
                </a:ext>
              </a:extLst>
            </p:cNvPr>
            <p:cNvSpPr/>
            <p:nvPr/>
          </p:nvSpPr>
          <p:spPr>
            <a:xfrm>
              <a:off x="6510020" y="2878455"/>
              <a:ext cx="857250" cy="1104900"/>
            </a:xfrm>
            <a:custGeom>
              <a:avLst/>
              <a:gdLst>
                <a:gd name="connsiteX0" fmla="*/ 0 w 857250"/>
                <a:gd name="connsiteY0" fmla="*/ 1106170 h 1104900"/>
                <a:gd name="connsiteX1" fmla="*/ 0 w 857250"/>
                <a:gd name="connsiteY1" fmla="*/ 0 h 1104900"/>
                <a:gd name="connsiteX2" fmla="*/ 862330 w 857250"/>
                <a:gd name="connsiteY2" fmla="*/ 0 h 1104900"/>
                <a:gd name="connsiteX3" fmla="*/ 862330 w 857250"/>
                <a:gd name="connsiteY3" fmla="*/ 128270 h 1104900"/>
                <a:gd name="connsiteX4" fmla="*/ 161290 w 857250"/>
                <a:gd name="connsiteY4" fmla="*/ 128270 h 1104900"/>
                <a:gd name="connsiteX5" fmla="*/ 135890 w 857250"/>
                <a:gd name="connsiteY5" fmla="*/ 153670 h 1104900"/>
                <a:gd name="connsiteX6" fmla="*/ 135890 w 857250"/>
                <a:gd name="connsiteY6" fmla="*/ 499110 h 1104900"/>
                <a:gd name="connsiteX7" fmla="*/ 161290 w 857250"/>
                <a:gd name="connsiteY7" fmla="*/ 524510 h 1104900"/>
                <a:gd name="connsiteX8" fmla="*/ 728345 w 857250"/>
                <a:gd name="connsiteY8" fmla="*/ 524510 h 1104900"/>
                <a:gd name="connsiteX9" fmla="*/ 728345 w 857250"/>
                <a:gd name="connsiteY9" fmla="*/ 643255 h 1104900"/>
                <a:gd name="connsiteX10" fmla="*/ 161290 w 857250"/>
                <a:gd name="connsiteY10" fmla="*/ 643255 h 1104900"/>
                <a:gd name="connsiteX11" fmla="*/ 135890 w 857250"/>
                <a:gd name="connsiteY11" fmla="*/ 668655 h 1104900"/>
                <a:gd name="connsiteX12" fmla="*/ 135890 w 857250"/>
                <a:gd name="connsiteY12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7250" h="1104900">
                  <a:moveTo>
                    <a:pt x="0" y="1106170"/>
                  </a:moveTo>
                  <a:lnTo>
                    <a:pt x="0" y="0"/>
                  </a:lnTo>
                  <a:lnTo>
                    <a:pt x="862330" y="0"/>
                  </a:lnTo>
                  <a:lnTo>
                    <a:pt x="862330" y="128270"/>
                  </a:lnTo>
                  <a:lnTo>
                    <a:pt x="161290" y="128270"/>
                  </a:lnTo>
                  <a:lnTo>
                    <a:pt x="135890" y="153670"/>
                  </a:lnTo>
                  <a:lnTo>
                    <a:pt x="135890" y="499110"/>
                  </a:lnTo>
                  <a:lnTo>
                    <a:pt x="161290" y="524510"/>
                  </a:lnTo>
                  <a:lnTo>
                    <a:pt x="728345" y="524510"/>
                  </a:lnTo>
                  <a:lnTo>
                    <a:pt x="728345" y="643255"/>
                  </a:lnTo>
                  <a:lnTo>
                    <a:pt x="161290" y="643255"/>
                  </a:lnTo>
                  <a:lnTo>
                    <a:pt x="135890" y="668655"/>
                  </a:lnTo>
                  <a:lnTo>
                    <a:pt x="13589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6" name="Frihandsfigur 15">
              <a:extLst>
                <a:ext uri="{FF2B5EF4-FFF2-40B4-BE49-F238E27FC236}">
                  <a16:creationId xmlns:a16="http://schemas.microsoft.com/office/drawing/2014/main" id="{96DA7211-F2C5-9F40-BBF8-5EC4A16526C3}"/>
                </a:ext>
              </a:extLst>
            </p:cNvPr>
            <p:cNvSpPr/>
            <p:nvPr/>
          </p:nvSpPr>
          <p:spPr>
            <a:xfrm>
              <a:off x="5033645" y="2878455"/>
              <a:ext cx="1149350" cy="1104900"/>
            </a:xfrm>
            <a:custGeom>
              <a:avLst/>
              <a:gdLst>
                <a:gd name="connsiteX0" fmla="*/ 1001395 w 1149350"/>
                <a:gd name="connsiteY0" fmla="*/ 1106170 h 1104900"/>
                <a:gd name="connsiteX1" fmla="*/ 854710 w 1149350"/>
                <a:gd name="connsiteY1" fmla="*/ 774065 h 1104900"/>
                <a:gd name="connsiteX2" fmla="*/ 417830 w 1149350"/>
                <a:gd name="connsiteY2" fmla="*/ 774065 h 1104900"/>
                <a:gd name="connsiteX3" fmla="*/ 470535 w 1149350"/>
                <a:gd name="connsiteY3" fmla="*/ 655320 h 1104900"/>
                <a:gd name="connsiteX4" fmla="*/ 802640 w 1149350"/>
                <a:gd name="connsiteY4" fmla="*/ 655320 h 1104900"/>
                <a:gd name="connsiteX5" fmla="*/ 588645 w 1149350"/>
                <a:gd name="connsiteY5" fmla="*/ 182880 h 1104900"/>
                <a:gd name="connsiteX6" fmla="*/ 551180 w 1149350"/>
                <a:gd name="connsiteY6" fmla="*/ 182880 h 1104900"/>
                <a:gd name="connsiteX7" fmla="*/ 139700 w 1149350"/>
                <a:gd name="connsiteY7" fmla="*/ 1106170 h 1104900"/>
                <a:gd name="connsiteX8" fmla="*/ 0 w 1149350"/>
                <a:gd name="connsiteY8" fmla="*/ 1106170 h 1104900"/>
                <a:gd name="connsiteX9" fmla="*/ 509270 w 1149350"/>
                <a:gd name="connsiteY9" fmla="*/ 0 h 1104900"/>
                <a:gd name="connsiteX10" fmla="*/ 640715 w 1149350"/>
                <a:gd name="connsiteY10" fmla="*/ 0 h 1104900"/>
                <a:gd name="connsiteX11" fmla="*/ 1149350 w 1149350"/>
                <a:gd name="connsiteY1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9350" h="1104900">
                  <a:moveTo>
                    <a:pt x="1001395" y="1106170"/>
                  </a:moveTo>
                  <a:lnTo>
                    <a:pt x="854710" y="774065"/>
                  </a:lnTo>
                  <a:lnTo>
                    <a:pt x="417830" y="774065"/>
                  </a:lnTo>
                  <a:lnTo>
                    <a:pt x="470535" y="655320"/>
                  </a:lnTo>
                  <a:lnTo>
                    <a:pt x="802640" y="655320"/>
                  </a:lnTo>
                  <a:lnTo>
                    <a:pt x="588645" y="182880"/>
                  </a:lnTo>
                  <a:lnTo>
                    <a:pt x="551180" y="182880"/>
                  </a:lnTo>
                  <a:lnTo>
                    <a:pt x="139700" y="1106170"/>
                  </a:lnTo>
                  <a:lnTo>
                    <a:pt x="0" y="1106170"/>
                  </a:lnTo>
                  <a:lnTo>
                    <a:pt x="509270" y="0"/>
                  </a:lnTo>
                  <a:lnTo>
                    <a:pt x="640715" y="0"/>
                  </a:lnTo>
                  <a:lnTo>
                    <a:pt x="114935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7" name="Frihandsfigur 16">
              <a:extLst>
                <a:ext uri="{FF2B5EF4-FFF2-40B4-BE49-F238E27FC236}">
                  <a16:creationId xmlns:a16="http://schemas.microsoft.com/office/drawing/2014/main" id="{BC935B83-41AF-404E-A79D-6F5928C56C6D}"/>
                </a:ext>
              </a:extLst>
            </p:cNvPr>
            <p:cNvSpPr/>
            <p:nvPr/>
          </p:nvSpPr>
          <p:spPr>
            <a:xfrm>
              <a:off x="7737475" y="2878455"/>
              <a:ext cx="1028700" cy="1104900"/>
            </a:xfrm>
            <a:custGeom>
              <a:avLst/>
              <a:gdLst>
                <a:gd name="connsiteX0" fmla="*/ 875665 w 1028700"/>
                <a:gd name="connsiteY0" fmla="*/ 1106170 h 1104900"/>
                <a:gd name="connsiteX1" fmla="*/ 559435 w 1028700"/>
                <a:gd name="connsiteY1" fmla="*/ 643890 h 1104900"/>
                <a:gd name="connsiteX2" fmla="*/ 254000 w 1028700"/>
                <a:gd name="connsiteY2" fmla="*/ 643890 h 1104900"/>
                <a:gd name="connsiteX3" fmla="*/ 254000 w 1028700"/>
                <a:gd name="connsiteY3" fmla="*/ 525145 h 1104900"/>
                <a:gd name="connsiteX4" fmla="*/ 640715 w 1028700"/>
                <a:gd name="connsiteY4" fmla="*/ 525145 h 1104900"/>
                <a:gd name="connsiteX5" fmla="*/ 858520 w 1028700"/>
                <a:gd name="connsiteY5" fmla="*/ 321310 h 1104900"/>
                <a:gd name="connsiteX6" fmla="*/ 804545 w 1028700"/>
                <a:gd name="connsiteY6" fmla="*/ 188595 h 1104900"/>
                <a:gd name="connsiteX7" fmla="*/ 603885 w 1028700"/>
                <a:gd name="connsiteY7" fmla="*/ 118745 h 1104900"/>
                <a:gd name="connsiteX8" fmla="*/ 161290 w 1028700"/>
                <a:gd name="connsiteY8" fmla="*/ 118745 h 1104900"/>
                <a:gd name="connsiteX9" fmla="*/ 135890 w 1028700"/>
                <a:gd name="connsiteY9" fmla="*/ 144145 h 1104900"/>
                <a:gd name="connsiteX10" fmla="*/ 135890 w 1028700"/>
                <a:gd name="connsiteY10" fmla="*/ 1106170 h 1104900"/>
                <a:gd name="connsiteX11" fmla="*/ 0 w 1028700"/>
                <a:gd name="connsiteY11" fmla="*/ 1106170 h 1104900"/>
                <a:gd name="connsiteX12" fmla="*/ 0 w 1028700"/>
                <a:gd name="connsiteY12" fmla="*/ 0 h 1104900"/>
                <a:gd name="connsiteX13" fmla="*/ 603885 w 1028700"/>
                <a:gd name="connsiteY13" fmla="*/ 0 h 1104900"/>
                <a:gd name="connsiteX14" fmla="*/ 909955 w 1028700"/>
                <a:gd name="connsiteY14" fmla="*/ 109855 h 1104900"/>
                <a:gd name="connsiteX15" fmla="*/ 993140 w 1028700"/>
                <a:gd name="connsiteY15" fmla="*/ 322580 h 1104900"/>
                <a:gd name="connsiteX16" fmla="*/ 739775 w 1028700"/>
                <a:gd name="connsiteY16" fmla="*/ 625475 h 1104900"/>
                <a:gd name="connsiteX17" fmla="*/ 710565 w 1028700"/>
                <a:gd name="connsiteY17" fmla="*/ 632460 h 1104900"/>
                <a:gd name="connsiteX18" fmla="*/ 701675 w 1028700"/>
                <a:gd name="connsiteY18" fmla="*/ 634365 h 1104900"/>
                <a:gd name="connsiteX19" fmla="*/ 1030605 w 1028700"/>
                <a:gd name="connsiteY19" fmla="*/ 1106170 h 1104900"/>
                <a:gd name="connsiteX20" fmla="*/ 875665 w 1028700"/>
                <a:gd name="connsiteY20" fmla="*/ 1106170 h 1104900"/>
                <a:gd name="connsiteX21" fmla="*/ 875665 w 1028700"/>
                <a:gd name="connsiteY2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700" h="1104900">
                  <a:moveTo>
                    <a:pt x="875665" y="1106170"/>
                  </a:moveTo>
                  <a:lnTo>
                    <a:pt x="559435" y="643890"/>
                  </a:lnTo>
                  <a:lnTo>
                    <a:pt x="254000" y="643890"/>
                  </a:lnTo>
                  <a:lnTo>
                    <a:pt x="254000" y="525145"/>
                  </a:lnTo>
                  <a:lnTo>
                    <a:pt x="640715" y="525145"/>
                  </a:lnTo>
                  <a:cubicBezTo>
                    <a:pt x="762635" y="525145"/>
                    <a:pt x="858520" y="435610"/>
                    <a:pt x="858520" y="321310"/>
                  </a:cubicBezTo>
                  <a:cubicBezTo>
                    <a:pt x="858520" y="272415"/>
                    <a:pt x="839470" y="225425"/>
                    <a:pt x="804545" y="188595"/>
                  </a:cubicBezTo>
                  <a:cubicBezTo>
                    <a:pt x="742950" y="127000"/>
                    <a:pt x="668655" y="118745"/>
                    <a:pt x="603885" y="118745"/>
                  </a:cubicBezTo>
                  <a:lnTo>
                    <a:pt x="161290" y="118745"/>
                  </a:lnTo>
                  <a:lnTo>
                    <a:pt x="135890" y="144145"/>
                  </a:lnTo>
                  <a:lnTo>
                    <a:pt x="135890" y="1106170"/>
                  </a:lnTo>
                  <a:lnTo>
                    <a:pt x="0" y="1106170"/>
                  </a:lnTo>
                  <a:lnTo>
                    <a:pt x="0" y="0"/>
                  </a:lnTo>
                  <a:lnTo>
                    <a:pt x="603885" y="0"/>
                  </a:lnTo>
                  <a:cubicBezTo>
                    <a:pt x="739140" y="0"/>
                    <a:pt x="839470" y="36195"/>
                    <a:pt x="909955" y="109855"/>
                  </a:cubicBezTo>
                  <a:cubicBezTo>
                    <a:pt x="964565" y="167640"/>
                    <a:pt x="993140" y="241300"/>
                    <a:pt x="993140" y="322580"/>
                  </a:cubicBezTo>
                  <a:cubicBezTo>
                    <a:pt x="993140" y="466725"/>
                    <a:pt x="895985" y="582930"/>
                    <a:pt x="739775" y="625475"/>
                  </a:cubicBezTo>
                  <a:cubicBezTo>
                    <a:pt x="735965" y="626745"/>
                    <a:pt x="726440" y="629285"/>
                    <a:pt x="710565" y="632460"/>
                  </a:cubicBezTo>
                  <a:lnTo>
                    <a:pt x="701675" y="634365"/>
                  </a:lnTo>
                  <a:lnTo>
                    <a:pt x="1030605" y="1106170"/>
                  </a:lnTo>
                  <a:lnTo>
                    <a:pt x="875665" y="1106170"/>
                  </a:lnTo>
                  <a:lnTo>
                    <a:pt x="875665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8" name="Frihandsfigur 17">
              <a:extLst>
                <a:ext uri="{FF2B5EF4-FFF2-40B4-BE49-F238E27FC236}">
                  <a16:creationId xmlns:a16="http://schemas.microsoft.com/office/drawing/2014/main" id="{CF6B5F3F-1558-A946-85FE-E5F772D6F216}"/>
                </a:ext>
              </a:extLst>
            </p:cNvPr>
            <p:cNvSpPr/>
            <p:nvPr/>
          </p:nvSpPr>
          <p:spPr>
            <a:xfrm>
              <a:off x="8982075" y="2878455"/>
              <a:ext cx="1047750" cy="1104900"/>
            </a:xfrm>
            <a:custGeom>
              <a:avLst/>
              <a:gdLst>
                <a:gd name="connsiteX0" fmla="*/ 459105 w 1047750"/>
                <a:gd name="connsiteY0" fmla="*/ 1106170 h 1104900"/>
                <a:gd name="connsiteX1" fmla="*/ 459105 w 1047750"/>
                <a:gd name="connsiteY1" fmla="*/ 654050 h 1104900"/>
                <a:gd name="connsiteX2" fmla="*/ 0 w 1047750"/>
                <a:gd name="connsiteY2" fmla="*/ 0 h 1104900"/>
                <a:gd name="connsiteX3" fmla="*/ 155575 w 1047750"/>
                <a:gd name="connsiteY3" fmla="*/ 0 h 1104900"/>
                <a:gd name="connsiteX4" fmla="*/ 511810 w 1047750"/>
                <a:gd name="connsiteY4" fmla="*/ 512445 h 1104900"/>
                <a:gd name="connsiteX5" fmla="*/ 542925 w 1047750"/>
                <a:gd name="connsiteY5" fmla="*/ 512445 h 1104900"/>
                <a:gd name="connsiteX6" fmla="*/ 897890 w 1047750"/>
                <a:gd name="connsiteY6" fmla="*/ 0 h 1104900"/>
                <a:gd name="connsiteX7" fmla="*/ 1053465 w 1047750"/>
                <a:gd name="connsiteY7" fmla="*/ 0 h 1104900"/>
                <a:gd name="connsiteX8" fmla="*/ 594360 w 1047750"/>
                <a:gd name="connsiteY8" fmla="*/ 654050 h 1104900"/>
                <a:gd name="connsiteX9" fmla="*/ 594360 w 1047750"/>
                <a:gd name="connsiteY9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7750" h="1104900">
                  <a:moveTo>
                    <a:pt x="459105" y="1106170"/>
                  </a:moveTo>
                  <a:lnTo>
                    <a:pt x="459105" y="654050"/>
                  </a:lnTo>
                  <a:lnTo>
                    <a:pt x="0" y="0"/>
                  </a:lnTo>
                  <a:lnTo>
                    <a:pt x="155575" y="0"/>
                  </a:lnTo>
                  <a:lnTo>
                    <a:pt x="511810" y="512445"/>
                  </a:lnTo>
                  <a:lnTo>
                    <a:pt x="542925" y="512445"/>
                  </a:lnTo>
                  <a:lnTo>
                    <a:pt x="897890" y="0"/>
                  </a:lnTo>
                  <a:lnTo>
                    <a:pt x="1053465" y="0"/>
                  </a:lnTo>
                  <a:lnTo>
                    <a:pt x="594360" y="654050"/>
                  </a:lnTo>
                  <a:lnTo>
                    <a:pt x="59436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9" name="Frihandsfigur 18">
              <a:extLst>
                <a:ext uri="{FF2B5EF4-FFF2-40B4-BE49-F238E27FC236}">
                  <a16:creationId xmlns:a16="http://schemas.microsoft.com/office/drawing/2014/main" id="{296CFBAF-89E6-BD43-958B-93436E5718EB}"/>
                </a:ext>
              </a:extLst>
            </p:cNvPr>
            <p:cNvSpPr/>
            <p:nvPr/>
          </p:nvSpPr>
          <p:spPr>
            <a:xfrm>
              <a:off x="2157473" y="2311143"/>
              <a:ext cx="2235200" cy="2235200"/>
            </a:xfrm>
            <a:custGeom>
              <a:avLst/>
              <a:gdLst>
                <a:gd name="connsiteX0" fmla="*/ 1970027 w 2235200"/>
                <a:gd name="connsiteY0" fmla="*/ 393957 h 2235200"/>
                <a:gd name="connsiteX1" fmla="*/ 393957 w 2235200"/>
                <a:gd name="connsiteY1" fmla="*/ 266322 h 2235200"/>
                <a:gd name="connsiteX2" fmla="*/ 266322 w 2235200"/>
                <a:gd name="connsiteY2" fmla="*/ 1842392 h 2235200"/>
                <a:gd name="connsiteX3" fmla="*/ 1842393 w 2235200"/>
                <a:gd name="connsiteY3" fmla="*/ 1970028 h 2235200"/>
                <a:gd name="connsiteX4" fmla="*/ 1970027 w 2235200"/>
                <a:gd name="connsiteY4" fmla="*/ 393957 h 2235200"/>
                <a:gd name="connsiteX5" fmla="*/ 464442 w 2235200"/>
                <a:gd name="connsiteY5" fmla="*/ 349507 h 2235200"/>
                <a:gd name="connsiteX6" fmla="*/ 1777622 w 2235200"/>
                <a:gd name="connsiteY6" fmla="*/ 354587 h 2235200"/>
                <a:gd name="connsiteX7" fmla="*/ 160277 w 2235200"/>
                <a:gd name="connsiteY7" fmla="*/ 802262 h 2235200"/>
                <a:gd name="connsiteX8" fmla="*/ 464442 w 2235200"/>
                <a:gd name="connsiteY8" fmla="*/ 349507 h 2235200"/>
                <a:gd name="connsiteX9" fmla="*/ 349507 w 2235200"/>
                <a:gd name="connsiteY9" fmla="*/ 1771907 h 2235200"/>
                <a:gd name="connsiteX10" fmla="*/ 116462 w 2235200"/>
                <a:gd name="connsiteY10" fmla="*/ 1001652 h 2235200"/>
                <a:gd name="connsiteX11" fmla="*/ 660657 w 2235200"/>
                <a:gd name="connsiteY11" fmla="*/ 1279782 h 2235200"/>
                <a:gd name="connsiteX12" fmla="*/ 748922 w 2235200"/>
                <a:gd name="connsiteY12" fmla="*/ 1204853 h 2235200"/>
                <a:gd name="connsiteX13" fmla="*/ 197107 w 2235200"/>
                <a:gd name="connsiteY13" fmla="*/ 922912 h 2235200"/>
                <a:gd name="connsiteX14" fmla="*/ 199647 w 2235200"/>
                <a:gd name="connsiteY14" fmla="*/ 904497 h 2235200"/>
                <a:gd name="connsiteX15" fmla="*/ 1767462 w 2235200"/>
                <a:gd name="connsiteY15" fmla="*/ 470157 h 2235200"/>
                <a:gd name="connsiteX16" fmla="*/ 1779527 w 2235200"/>
                <a:gd name="connsiteY16" fmla="*/ 484762 h 2235200"/>
                <a:gd name="connsiteX17" fmla="*/ 775592 w 2235200"/>
                <a:gd name="connsiteY17" fmla="*/ 1338203 h 2235200"/>
                <a:gd name="connsiteX18" fmla="*/ 1072137 w 2235200"/>
                <a:gd name="connsiteY18" fmla="*/ 2125603 h 2235200"/>
                <a:gd name="connsiteX19" fmla="*/ 349507 w 2235200"/>
                <a:gd name="connsiteY19" fmla="*/ 1771907 h 2235200"/>
                <a:gd name="connsiteX20" fmla="*/ 1162943 w 2235200"/>
                <a:gd name="connsiteY20" fmla="*/ 2058928 h 2235200"/>
                <a:gd name="connsiteX21" fmla="*/ 903862 w 2235200"/>
                <a:gd name="connsiteY21" fmla="*/ 1371857 h 2235200"/>
                <a:gd name="connsiteX22" fmla="*/ 1850012 w 2235200"/>
                <a:gd name="connsiteY22" fmla="*/ 567947 h 2235200"/>
                <a:gd name="connsiteX23" fmla="*/ 1862077 w 2235200"/>
                <a:gd name="connsiteY23" fmla="*/ 582552 h 2235200"/>
                <a:gd name="connsiteX24" fmla="*/ 1181357 w 2235200"/>
                <a:gd name="connsiteY24" fmla="*/ 2059562 h 2235200"/>
                <a:gd name="connsiteX25" fmla="*/ 1162943 w 2235200"/>
                <a:gd name="connsiteY25" fmla="*/ 2058928 h 2235200"/>
                <a:gd name="connsiteX26" fmla="*/ 1771907 w 2235200"/>
                <a:gd name="connsiteY26" fmla="*/ 1886842 h 2235200"/>
                <a:gd name="connsiteX27" fmla="*/ 1275972 w 2235200"/>
                <a:gd name="connsiteY27" fmla="*/ 2114173 h 2235200"/>
                <a:gd name="connsiteX28" fmla="*/ 1978282 w 2235200"/>
                <a:gd name="connsiteY28" fmla="*/ 590172 h 2235200"/>
                <a:gd name="connsiteX29" fmla="*/ 1771907 w 2235200"/>
                <a:gd name="connsiteY29" fmla="*/ 1886842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35200" h="2235200">
                  <a:moveTo>
                    <a:pt x="1970027" y="393957"/>
                  </a:moveTo>
                  <a:cubicBezTo>
                    <a:pt x="1569977" y="-76578"/>
                    <a:pt x="864492" y="-133728"/>
                    <a:pt x="393957" y="266322"/>
                  </a:cubicBezTo>
                  <a:cubicBezTo>
                    <a:pt x="-76578" y="666372"/>
                    <a:pt x="-133728" y="1371857"/>
                    <a:pt x="266322" y="1842392"/>
                  </a:cubicBezTo>
                  <a:cubicBezTo>
                    <a:pt x="666372" y="2312928"/>
                    <a:pt x="1371857" y="2370078"/>
                    <a:pt x="1842393" y="1970028"/>
                  </a:cubicBezTo>
                  <a:cubicBezTo>
                    <a:pt x="2312927" y="1569978"/>
                    <a:pt x="2370077" y="864492"/>
                    <a:pt x="1970027" y="393957"/>
                  </a:cubicBezTo>
                  <a:close/>
                  <a:moveTo>
                    <a:pt x="464442" y="349507"/>
                  </a:moveTo>
                  <a:cubicBezTo>
                    <a:pt x="847982" y="23117"/>
                    <a:pt x="1407418" y="34547"/>
                    <a:pt x="1777622" y="354587"/>
                  </a:cubicBezTo>
                  <a:lnTo>
                    <a:pt x="160277" y="802262"/>
                  </a:lnTo>
                  <a:cubicBezTo>
                    <a:pt x="216157" y="631447"/>
                    <a:pt x="318392" y="473967"/>
                    <a:pt x="464442" y="349507"/>
                  </a:cubicBezTo>
                  <a:close/>
                  <a:moveTo>
                    <a:pt x="349507" y="1771907"/>
                  </a:moveTo>
                  <a:cubicBezTo>
                    <a:pt x="160912" y="1550292"/>
                    <a:pt x="85347" y="1270257"/>
                    <a:pt x="116462" y="1001652"/>
                  </a:cubicBezTo>
                  <a:lnTo>
                    <a:pt x="660657" y="1279782"/>
                  </a:lnTo>
                  <a:lnTo>
                    <a:pt x="748922" y="1204853"/>
                  </a:lnTo>
                  <a:lnTo>
                    <a:pt x="197107" y="922912"/>
                  </a:lnTo>
                  <a:cubicBezTo>
                    <a:pt x="198377" y="914022"/>
                    <a:pt x="198377" y="913387"/>
                    <a:pt x="199647" y="904497"/>
                  </a:cubicBezTo>
                  <a:lnTo>
                    <a:pt x="1767462" y="470157"/>
                  </a:lnTo>
                  <a:lnTo>
                    <a:pt x="1779527" y="484762"/>
                  </a:lnTo>
                  <a:lnTo>
                    <a:pt x="775592" y="1338203"/>
                  </a:lnTo>
                  <a:lnTo>
                    <a:pt x="1072137" y="2125603"/>
                  </a:lnTo>
                  <a:cubicBezTo>
                    <a:pt x="802262" y="2113537"/>
                    <a:pt x="537467" y="1993523"/>
                    <a:pt x="349507" y="1771907"/>
                  </a:cubicBezTo>
                  <a:close/>
                  <a:moveTo>
                    <a:pt x="1162943" y="2058928"/>
                  </a:moveTo>
                  <a:lnTo>
                    <a:pt x="903862" y="1371857"/>
                  </a:lnTo>
                  <a:lnTo>
                    <a:pt x="1850012" y="567947"/>
                  </a:lnTo>
                  <a:lnTo>
                    <a:pt x="1862077" y="582552"/>
                  </a:lnTo>
                  <a:lnTo>
                    <a:pt x="1181357" y="2059562"/>
                  </a:lnTo>
                  <a:cubicBezTo>
                    <a:pt x="1172468" y="2058928"/>
                    <a:pt x="1171832" y="2058928"/>
                    <a:pt x="1162943" y="2058928"/>
                  </a:cubicBezTo>
                  <a:close/>
                  <a:moveTo>
                    <a:pt x="1771907" y="1886842"/>
                  </a:moveTo>
                  <a:cubicBezTo>
                    <a:pt x="1625222" y="2011303"/>
                    <a:pt x="1453137" y="2086867"/>
                    <a:pt x="1275972" y="2114173"/>
                  </a:cubicBezTo>
                  <a:lnTo>
                    <a:pt x="1978282" y="590172"/>
                  </a:lnTo>
                  <a:cubicBezTo>
                    <a:pt x="2234187" y="1006732"/>
                    <a:pt x="2155447" y="1561087"/>
                    <a:pt x="1771907" y="1886842"/>
                  </a:cubicBez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A49CC349-C8CA-5C48-AF8B-44B43BF73C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8BCB6947-CF69-4990-A06D-17C221BC50E9}" type="datetime1">
              <a:rPr lang="sv-SE" smtClean="0"/>
              <a:t>2021-04-27</a:t>
            </a:fld>
            <a:endParaRPr lang="sv-SE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6D3E631C-3D26-FA42-9ACE-DC4ED43EB9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603FE9EE-96D2-8546-9490-250002BB6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4639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chart &amp;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F7CA95E8-43F2-40F7-B783-12BC81FE0553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766800" y="2525712"/>
            <a:ext cx="5078751" cy="3563938"/>
          </a:xfrm>
          <a:prstGeom prst="rect">
            <a:avLst/>
          </a:prstGeom>
        </p:spPr>
        <p:txBody>
          <a:bodyPr/>
          <a:lstStyle>
            <a:lvl1pPr marL="74612" indent="0">
              <a:buNone/>
              <a:defRPr/>
            </a:lvl1pPr>
          </a:lstStyle>
          <a:p>
            <a:r>
              <a:rPr lang="sv-SE"/>
              <a:t> </a:t>
            </a:r>
            <a:endParaRPr lang="en-GB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1628D43-31FD-462C-9BB1-A9CA331FE1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2524" y="3507024"/>
            <a:ext cx="2288905" cy="32542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50" b="1" cap="all" spc="1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headline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CDBC642-BD0F-2042-A620-E6961CF2D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866" y="958738"/>
            <a:ext cx="10637474" cy="10810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</a:t>
            </a:r>
            <a:br>
              <a:rPr lang="sv-SE"/>
            </a:br>
            <a:r>
              <a:rPr lang="sv-SE"/>
              <a:t>maximum </a:t>
            </a:r>
            <a:r>
              <a:rPr lang="sv-SE" err="1"/>
              <a:t>two</a:t>
            </a:r>
            <a:r>
              <a:rPr lang="sv-SE"/>
              <a:t> </a:t>
            </a:r>
            <a:r>
              <a:rPr lang="sv-SE" err="1"/>
              <a:t>lines</a:t>
            </a:r>
            <a:endParaRPr lang="en-GB"/>
          </a:p>
        </p:txBody>
      </p:sp>
      <p:sp>
        <p:nvSpPr>
          <p:cNvPr id="13" name="Platshållare för text 7">
            <a:extLst>
              <a:ext uri="{FF2B5EF4-FFF2-40B4-BE49-F238E27FC236}">
                <a16:creationId xmlns:a16="http://schemas.microsoft.com/office/drawing/2014/main" id="{69D92A65-6CF1-344C-AA81-206E6A352BE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2524" y="3983113"/>
            <a:ext cx="2276475" cy="1352550"/>
          </a:xfrm>
        </p:spPr>
        <p:txBody>
          <a:bodyPr/>
          <a:lstStyle>
            <a:lvl1pPr marL="268288" indent="-261938">
              <a:tabLst/>
              <a:defRPr sz="1200"/>
            </a:lvl1pPr>
            <a:lvl2pPr>
              <a:defRPr sz="1150"/>
            </a:lvl2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grpSp>
        <p:nvGrpSpPr>
          <p:cNvPr id="11" name="Grupp 10">
            <a:extLst>
              <a:ext uri="{FF2B5EF4-FFF2-40B4-BE49-F238E27FC236}">
                <a16:creationId xmlns:a16="http://schemas.microsoft.com/office/drawing/2014/main" id="{6C043440-D3B1-BA47-8FD9-CA8C77D2B58A}"/>
              </a:ext>
            </a:extLst>
          </p:cNvPr>
          <p:cNvGrpSpPr/>
          <p:nvPr userDrawn="1"/>
        </p:nvGrpSpPr>
        <p:grpSpPr>
          <a:xfrm>
            <a:off x="10666502" y="6334963"/>
            <a:ext cx="1232056" cy="349818"/>
            <a:chOff x="2157473" y="2311143"/>
            <a:chExt cx="7872352" cy="2235200"/>
          </a:xfrm>
        </p:grpSpPr>
        <p:sp>
          <p:nvSpPr>
            <p:cNvPr id="14" name="Frihandsfigur 13">
              <a:extLst>
                <a:ext uri="{FF2B5EF4-FFF2-40B4-BE49-F238E27FC236}">
                  <a16:creationId xmlns:a16="http://schemas.microsoft.com/office/drawing/2014/main" id="{66298052-9D18-B941-9AE5-362695528591}"/>
                </a:ext>
              </a:extLst>
            </p:cNvPr>
            <p:cNvSpPr/>
            <p:nvPr/>
          </p:nvSpPr>
          <p:spPr>
            <a:xfrm>
              <a:off x="6510020" y="2878455"/>
              <a:ext cx="857250" cy="1104900"/>
            </a:xfrm>
            <a:custGeom>
              <a:avLst/>
              <a:gdLst>
                <a:gd name="connsiteX0" fmla="*/ 0 w 857250"/>
                <a:gd name="connsiteY0" fmla="*/ 1106170 h 1104900"/>
                <a:gd name="connsiteX1" fmla="*/ 0 w 857250"/>
                <a:gd name="connsiteY1" fmla="*/ 0 h 1104900"/>
                <a:gd name="connsiteX2" fmla="*/ 862330 w 857250"/>
                <a:gd name="connsiteY2" fmla="*/ 0 h 1104900"/>
                <a:gd name="connsiteX3" fmla="*/ 862330 w 857250"/>
                <a:gd name="connsiteY3" fmla="*/ 128270 h 1104900"/>
                <a:gd name="connsiteX4" fmla="*/ 161290 w 857250"/>
                <a:gd name="connsiteY4" fmla="*/ 128270 h 1104900"/>
                <a:gd name="connsiteX5" fmla="*/ 135890 w 857250"/>
                <a:gd name="connsiteY5" fmla="*/ 153670 h 1104900"/>
                <a:gd name="connsiteX6" fmla="*/ 135890 w 857250"/>
                <a:gd name="connsiteY6" fmla="*/ 499110 h 1104900"/>
                <a:gd name="connsiteX7" fmla="*/ 161290 w 857250"/>
                <a:gd name="connsiteY7" fmla="*/ 524510 h 1104900"/>
                <a:gd name="connsiteX8" fmla="*/ 728345 w 857250"/>
                <a:gd name="connsiteY8" fmla="*/ 524510 h 1104900"/>
                <a:gd name="connsiteX9" fmla="*/ 728345 w 857250"/>
                <a:gd name="connsiteY9" fmla="*/ 643255 h 1104900"/>
                <a:gd name="connsiteX10" fmla="*/ 161290 w 857250"/>
                <a:gd name="connsiteY10" fmla="*/ 643255 h 1104900"/>
                <a:gd name="connsiteX11" fmla="*/ 135890 w 857250"/>
                <a:gd name="connsiteY11" fmla="*/ 668655 h 1104900"/>
                <a:gd name="connsiteX12" fmla="*/ 135890 w 857250"/>
                <a:gd name="connsiteY12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7250" h="1104900">
                  <a:moveTo>
                    <a:pt x="0" y="1106170"/>
                  </a:moveTo>
                  <a:lnTo>
                    <a:pt x="0" y="0"/>
                  </a:lnTo>
                  <a:lnTo>
                    <a:pt x="862330" y="0"/>
                  </a:lnTo>
                  <a:lnTo>
                    <a:pt x="862330" y="128270"/>
                  </a:lnTo>
                  <a:lnTo>
                    <a:pt x="161290" y="128270"/>
                  </a:lnTo>
                  <a:lnTo>
                    <a:pt x="135890" y="153670"/>
                  </a:lnTo>
                  <a:lnTo>
                    <a:pt x="135890" y="499110"/>
                  </a:lnTo>
                  <a:lnTo>
                    <a:pt x="161290" y="524510"/>
                  </a:lnTo>
                  <a:lnTo>
                    <a:pt x="728345" y="524510"/>
                  </a:lnTo>
                  <a:lnTo>
                    <a:pt x="728345" y="643255"/>
                  </a:lnTo>
                  <a:lnTo>
                    <a:pt x="161290" y="643255"/>
                  </a:lnTo>
                  <a:lnTo>
                    <a:pt x="135890" y="668655"/>
                  </a:lnTo>
                  <a:lnTo>
                    <a:pt x="13589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5" name="Frihandsfigur 14">
              <a:extLst>
                <a:ext uri="{FF2B5EF4-FFF2-40B4-BE49-F238E27FC236}">
                  <a16:creationId xmlns:a16="http://schemas.microsoft.com/office/drawing/2014/main" id="{2CA8B9C3-696A-9044-9FE1-FC839403E86E}"/>
                </a:ext>
              </a:extLst>
            </p:cNvPr>
            <p:cNvSpPr/>
            <p:nvPr/>
          </p:nvSpPr>
          <p:spPr>
            <a:xfrm>
              <a:off x="5033645" y="2878455"/>
              <a:ext cx="1149350" cy="1104900"/>
            </a:xfrm>
            <a:custGeom>
              <a:avLst/>
              <a:gdLst>
                <a:gd name="connsiteX0" fmla="*/ 1001395 w 1149350"/>
                <a:gd name="connsiteY0" fmla="*/ 1106170 h 1104900"/>
                <a:gd name="connsiteX1" fmla="*/ 854710 w 1149350"/>
                <a:gd name="connsiteY1" fmla="*/ 774065 h 1104900"/>
                <a:gd name="connsiteX2" fmla="*/ 417830 w 1149350"/>
                <a:gd name="connsiteY2" fmla="*/ 774065 h 1104900"/>
                <a:gd name="connsiteX3" fmla="*/ 470535 w 1149350"/>
                <a:gd name="connsiteY3" fmla="*/ 655320 h 1104900"/>
                <a:gd name="connsiteX4" fmla="*/ 802640 w 1149350"/>
                <a:gd name="connsiteY4" fmla="*/ 655320 h 1104900"/>
                <a:gd name="connsiteX5" fmla="*/ 588645 w 1149350"/>
                <a:gd name="connsiteY5" fmla="*/ 182880 h 1104900"/>
                <a:gd name="connsiteX6" fmla="*/ 551180 w 1149350"/>
                <a:gd name="connsiteY6" fmla="*/ 182880 h 1104900"/>
                <a:gd name="connsiteX7" fmla="*/ 139700 w 1149350"/>
                <a:gd name="connsiteY7" fmla="*/ 1106170 h 1104900"/>
                <a:gd name="connsiteX8" fmla="*/ 0 w 1149350"/>
                <a:gd name="connsiteY8" fmla="*/ 1106170 h 1104900"/>
                <a:gd name="connsiteX9" fmla="*/ 509270 w 1149350"/>
                <a:gd name="connsiteY9" fmla="*/ 0 h 1104900"/>
                <a:gd name="connsiteX10" fmla="*/ 640715 w 1149350"/>
                <a:gd name="connsiteY10" fmla="*/ 0 h 1104900"/>
                <a:gd name="connsiteX11" fmla="*/ 1149350 w 1149350"/>
                <a:gd name="connsiteY1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9350" h="1104900">
                  <a:moveTo>
                    <a:pt x="1001395" y="1106170"/>
                  </a:moveTo>
                  <a:lnTo>
                    <a:pt x="854710" y="774065"/>
                  </a:lnTo>
                  <a:lnTo>
                    <a:pt x="417830" y="774065"/>
                  </a:lnTo>
                  <a:lnTo>
                    <a:pt x="470535" y="655320"/>
                  </a:lnTo>
                  <a:lnTo>
                    <a:pt x="802640" y="655320"/>
                  </a:lnTo>
                  <a:lnTo>
                    <a:pt x="588645" y="182880"/>
                  </a:lnTo>
                  <a:lnTo>
                    <a:pt x="551180" y="182880"/>
                  </a:lnTo>
                  <a:lnTo>
                    <a:pt x="139700" y="1106170"/>
                  </a:lnTo>
                  <a:lnTo>
                    <a:pt x="0" y="1106170"/>
                  </a:lnTo>
                  <a:lnTo>
                    <a:pt x="509270" y="0"/>
                  </a:lnTo>
                  <a:lnTo>
                    <a:pt x="640715" y="0"/>
                  </a:lnTo>
                  <a:lnTo>
                    <a:pt x="114935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6" name="Frihandsfigur 15">
              <a:extLst>
                <a:ext uri="{FF2B5EF4-FFF2-40B4-BE49-F238E27FC236}">
                  <a16:creationId xmlns:a16="http://schemas.microsoft.com/office/drawing/2014/main" id="{DE027AFD-A565-534A-9E31-0889C30838DB}"/>
                </a:ext>
              </a:extLst>
            </p:cNvPr>
            <p:cNvSpPr/>
            <p:nvPr/>
          </p:nvSpPr>
          <p:spPr>
            <a:xfrm>
              <a:off x="7737475" y="2878455"/>
              <a:ext cx="1028700" cy="1104900"/>
            </a:xfrm>
            <a:custGeom>
              <a:avLst/>
              <a:gdLst>
                <a:gd name="connsiteX0" fmla="*/ 875665 w 1028700"/>
                <a:gd name="connsiteY0" fmla="*/ 1106170 h 1104900"/>
                <a:gd name="connsiteX1" fmla="*/ 559435 w 1028700"/>
                <a:gd name="connsiteY1" fmla="*/ 643890 h 1104900"/>
                <a:gd name="connsiteX2" fmla="*/ 254000 w 1028700"/>
                <a:gd name="connsiteY2" fmla="*/ 643890 h 1104900"/>
                <a:gd name="connsiteX3" fmla="*/ 254000 w 1028700"/>
                <a:gd name="connsiteY3" fmla="*/ 525145 h 1104900"/>
                <a:gd name="connsiteX4" fmla="*/ 640715 w 1028700"/>
                <a:gd name="connsiteY4" fmla="*/ 525145 h 1104900"/>
                <a:gd name="connsiteX5" fmla="*/ 858520 w 1028700"/>
                <a:gd name="connsiteY5" fmla="*/ 321310 h 1104900"/>
                <a:gd name="connsiteX6" fmla="*/ 804545 w 1028700"/>
                <a:gd name="connsiteY6" fmla="*/ 188595 h 1104900"/>
                <a:gd name="connsiteX7" fmla="*/ 603885 w 1028700"/>
                <a:gd name="connsiteY7" fmla="*/ 118745 h 1104900"/>
                <a:gd name="connsiteX8" fmla="*/ 161290 w 1028700"/>
                <a:gd name="connsiteY8" fmla="*/ 118745 h 1104900"/>
                <a:gd name="connsiteX9" fmla="*/ 135890 w 1028700"/>
                <a:gd name="connsiteY9" fmla="*/ 144145 h 1104900"/>
                <a:gd name="connsiteX10" fmla="*/ 135890 w 1028700"/>
                <a:gd name="connsiteY10" fmla="*/ 1106170 h 1104900"/>
                <a:gd name="connsiteX11" fmla="*/ 0 w 1028700"/>
                <a:gd name="connsiteY11" fmla="*/ 1106170 h 1104900"/>
                <a:gd name="connsiteX12" fmla="*/ 0 w 1028700"/>
                <a:gd name="connsiteY12" fmla="*/ 0 h 1104900"/>
                <a:gd name="connsiteX13" fmla="*/ 603885 w 1028700"/>
                <a:gd name="connsiteY13" fmla="*/ 0 h 1104900"/>
                <a:gd name="connsiteX14" fmla="*/ 909955 w 1028700"/>
                <a:gd name="connsiteY14" fmla="*/ 109855 h 1104900"/>
                <a:gd name="connsiteX15" fmla="*/ 993140 w 1028700"/>
                <a:gd name="connsiteY15" fmla="*/ 322580 h 1104900"/>
                <a:gd name="connsiteX16" fmla="*/ 739775 w 1028700"/>
                <a:gd name="connsiteY16" fmla="*/ 625475 h 1104900"/>
                <a:gd name="connsiteX17" fmla="*/ 710565 w 1028700"/>
                <a:gd name="connsiteY17" fmla="*/ 632460 h 1104900"/>
                <a:gd name="connsiteX18" fmla="*/ 701675 w 1028700"/>
                <a:gd name="connsiteY18" fmla="*/ 634365 h 1104900"/>
                <a:gd name="connsiteX19" fmla="*/ 1030605 w 1028700"/>
                <a:gd name="connsiteY19" fmla="*/ 1106170 h 1104900"/>
                <a:gd name="connsiteX20" fmla="*/ 875665 w 1028700"/>
                <a:gd name="connsiteY20" fmla="*/ 1106170 h 1104900"/>
                <a:gd name="connsiteX21" fmla="*/ 875665 w 1028700"/>
                <a:gd name="connsiteY2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700" h="1104900">
                  <a:moveTo>
                    <a:pt x="875665" y="1106170"/>
                  </a:moveTo>
                  <a:lnTo>
                    <a:pt x="559435" y="643890"/>
                  </a:lnTo>
                  <a:lnTo>
                    <a:pt x="254000" y="643890"/>
                  </a:lnTo>
                  <a:lnTo>
                    <a:pt x="254000" y="525145"/>
                  </a:lnTo>
                  <a:lnTo>
                    <a:pt x="640715" y="525145"/>
                  </a:lnTo>
                  <a:cubicBezTo>
                    <a:pt x="762635" y="525145"/>
                    <a:pt x="858520" y="435610"/>
                    <a:pt x="858520" y="321310"/>
                  </a:cubicBezTo>
                  <a:cubicBezTo>
                    <a:pt x="858520" y="272415"/>
                    <a:pt x="839470" y="225425"/>
                    <a:pt x="804545" y="188595"/>
                  </a:cubicBezTo>
                  <a:cubicBezTo>
                    <a:pt x="742950" y="127000"/>
                    <a:pt x="668655" y="118745"/>
                    <a:pt x="603885" y="118745"/>
                  </a:cubicBezTo>
                  <a:lnTo>
                    <a:pt x="161290" y="118745"/>
                  </a:lnTo>
                  <a:lnTo>
                    <a:pt x="135890" y="144145"/>
                  </a:lnTo>
                  <a:lnTo>
                    <a:pt x="135890" y="1106170"/>
                  </a:lnTo>
                  <a:lnTo>
                    <a:pt x="0" y="1106170"/>
                  </a:lnTo>
                  <a:lnTo>
                    <a:pt x="0" y="0"/>
                  </a:lnTo>
                  <a:lnTo>
                    <a:pt x="603885" y="0"/>
                  </a:lnTo>
                  <a:cubicBezTo>
                    <a:pt x="739140" y="0"/>
                    <a:pt x="839470" y="36195"/>
                    <a:pt x="909955" y="109855"/>
                  </a:cubicBezTo>
                  <a:cubicBezTo>
                    <a:pt x="964565" y="167640"/>
                    <a:pt x="993140" y="241300"/>
                    <a:pt x="993140" y="322580"/>
                  </a:cubicBezTo>
                  <a:cubicBezTo>
                    <a:pt x="993140" y="466725"/>
                    <a:pt x="895985" y="582930"/>
                    <a:pt x="739775" y="625475"/>
                  </a:cubicBezTo>
                  <a:cubicBezTo>
                    <a:pt x="735965" y="626745"/>
                    <a:pt x="726440" y="629285"/>
                    <a:pt x="710565" y="632460"/>
                  </a:cubicBezTo>
                  <a:lnTo>
                    <a:pt x="701675" y="634365"/>
                  </a:lnTo>
                  <a:lnTo>
                    <a:pt x="1030605" y="1106170"/>
                  </a:lnTo>
                  <a:lnTo>
                    <a:pt x="875665" y="1106170"/>
                  </a:lnTo>
                  <a:lnTo>
                    <a:pt x="875665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7" name="Frihandsfigur 16">
              <a:extLst>
                <a:ext uri="{FF2B5EF4-FFF2-40B4-BE49-F238E27FC236}">
                  <a16:creationId xmlns:a16="http://schemas.microsoft.com/office/drawing/2014/main" id="{5E0C47C6-BD7D-ED49-AB40-7A6EC07F5694}"/>
                </a:ext>
              </a:extLst>
            </p:cNvPr>
            <p:cNvSpPr/>
            <p:nvPr/>
          </p:nvSpPr>
          <p:spPr>
            <a:xfrm>
              <a:off x="8982075" y="2878455"/>
              <a:ext cx="1047750" cy="1104900"/>
            </a:xfrm>
            <a:custGeom>
              <a:avLst/>
              <a:gdLst>
                <a:gd name="connsiteX0" fmla="*/ 459105 w 1047750"/>
                <a:gd name="connsiteY0" fmla="*/ 1106170 h 1104900"/>
                <a:gd name="connsiteX1" fmla="*/ 459105 w 1047750"/>
                <a:gd name="connsiteY1" fmla="*/ 654050 h 1104900"/>
                <a:gd name="connsiteX2" fmla="*/ 0 w 1047750"/>
                <a:gd name="connsiteY2" fmla="*/ 0 h 1104900"/>
                <a:gd name="connsiteX3" fmla="*/ 155575 w 1047750"/>
                <a:gd name="connsiteY3" fmla="*/ 0 h 1104900"/>
                <a:gd name="connsiteX4" fmla="*/ 511810 w 1047750"/>
                <a:gd name="connsiteY4" fmla="*/ 512445 h 1104900"/>
                <a:gd name="connsiteX5" fmla="*/ 542925 w 1047750"/>
                <a:gd name="connsiteY5" fmla="*/ 512445 h 1104900"/>
                <a:gd name="connsiteX6" fmla="*/ 897890 w 1047750"/>
                <a:gd name="connsiteY6" fmla="*/ 0 h 1104900"/>
                <a:gd name="connsiteX7" fmla="*/ 1053465 w 1047750"/>
                <a:gd name="connsiteY7" fmla="*/ 0 h 1104900"/>
                <a:gd name="connsiteX8" fmla="*/ 594360 w 1047750"/>
                <a:gd name="connsiteY8" fmla="*/ 654050 h 1104900"/>
                <a:gd name="connsiteX9" fmla="*/ 594360 w 1047750"/>
                <a:gd name="connsiteY9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7750" h="1104900">
                  <a:moveTo>
                    <a:pt x="459105" y="1106170"/>
                  </a:moveTo>
                  <a:lnTo>
                    <a:pt x="459105" y="654050"/>
                  </a:lnTo>
                  <a:lnTo>
                    <a:pt x="0" y="0"/>
                  </a:lnTo>
                  <a:lnTo>
                    <a:pt x="155575" y="0"/>
                  </a:lnTo>
                  <a:lnTo>
                    <a:pt x="511810" y="512445"/>
                  </a:lnTo>
                  <a:lnTo>
                    <a:pt x="542925" y="512445"/>
                  </a:lnTo>
                  <a:lnTo>
                    <a:pt x="897890" y="0"/>
                  </a:lnTo>
                  <a:lnTo>
                    <a:pt x="1053465" y="0"/>
                  </a:lnTo>
                  <a:lnTo>
                    <a:pt x="594360" y="654050"/>
                  </a:lnTo>
                  <a:lnTo>
                    <a:pt x="59436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8" name="Frihandsfigur 17">
              <a:extLst>
                <a:ext uri="{FF2B5EF4-FFF2-40B4-BE49-F238E27FC236}">
                  <a16:creationId xmlns:a16="http://schemas.microsoft.com/office/drawing/2014/main" id="{8BFC3838-6E95-9C4B-9AE3-F3095D712EDC}"/>
                </a:ext>
              </a:extLst>
            </p:cNvPr>
            <p:cNvSpPr/>
            <p:nvPr/>
          </p:nvSpPr>
          <p:spPr>
            <a:xfrm>
              <a:off x="2157473" y="2311143"/>
              <a:ext cx="2235200" cy="2235200"/>
            </a:xfrm>
            <a:custGeom>
              <a:avLst/>
              <a:gdLst>
                <a:gd name="connsiteX0" fmla="*/ 1970027 w 2235200"/>
                <a:gd name="connsiteY0" fmla="*/ 393957 h 2235200"/>
                <a:gd name="connsiteX1" fmla="*/ 393957 w 2235200"/>
                <a:gd name="connsiteY1" fmla="*/ 266322 h 2235200"/>
                <a:gd name="connsiteX2" fmla="*/ 266322 w 2235200"/>
                <a:gd name="connsiteY2" fmla="*/ 1842392 h 2235200"/>
                <a:gd name="connsiteX3" fmla="*/ 1842393 w 2235200"/>
                <a:gd name="connsiteY3" fmla="*/ 1970028 h 2235200"/>
                <a:gd name="connsiteX4" fmla="*/ 1970027 w 2235200"/>
                <a:gd name="connsiteY4" fmla="*/ 393957 h 2235200"/>
                <a:gd name="connsiteX5" fmla="*/ 464442 w 2235200"/>
                <a:gd name="connsiteY5" fmla="*/ 349507 h 2235200"/>
                <a:gd name="connsiteX6" fmla="*/ 1777622 w 2235200"/>
                <a:gd name="connsiteY6" fmla="*/ 354587 h 2235200"/>
                <a:gd name="connsiteX7" fmla="*/ 160277 w 2235200"/>
                <a:gd name="connsiteY7" fmla="*/ 802262 h 2235200"/>
                <a:gd name="connsiteX8" fmla="*/ 464442 w 2235200"/>
                <a:gd name="connsiteY8" fmla="*/ 349507 h 2235200"/>
                <a:gd name="connsiteX9" fmla="*/ 349507 w 2235200"/>
                <a:gd name="connsiteY9" fmla="*/ 1771907 h 2235200"/>
                <a:gd name="connsiteX10" fmla="*/ 116462 w 2235200"/>
                <a:gd name="connsiteY10" fmla="*/ 1001652 h 2235200"/>
                <a:gd name="connsiteX11" fmla="*/ 660657 w 2235200"/>
                <a:gd name="connsiteY11" fmla="*/ 1279782 h 2235200"/>
                <a:gd name="connsiteX12" fmla="*/ 748922 w 2235200"/>
                <a:gd name="connsiteY12" fmla="*/ 1204853 h 2235200"/>
                <a:gd name="connsiteX13" fmla="*/ 197107 w 2235200"/>
                <a:gd name="connsiteY13" fmla="*/ 922912 h 2235200"/>
                <a:gd name="connsiteX14" fmla="*/ 199647 w 2235200"/>
                <a:gd name="connsiteY14" fmla="*/ 904497 h 2235200"/>
                <a:gd name="connsiteX15" fmla="*/ 1767462 w 2235200"/>
                <a:gd name="connsiteY15" fmla="*/ 470157 h 2235200"/>
                <a:gd name="connsiteX16" fmla="*/ 1779527 w 2235200"/>
                <a:gd name="connsiteY16" fmla="*/ 484762 h 2235200"/>
                <a:gd name="connsiteX17" fmla="*/ 775592 w 2235200"/>
                <a:gd name="connsiteY17" fmla="*/ 1338203 h 2235200"/>
                <a:gd name="connsiteX18" fmla="*/ 1072137 w 2235200"/>
                <a:gd name="connsiteY18" fmla="*/ 2125603 h 2235200"/>
                <a:gd name="connsiteX19" fmla="*/ 349507 w 2235200"/>
                <a:gd name="connsiteY19" fmla="*/ 1771907 h 2235200"/>
                <a:gd name="connsiteX20" fmla="*/ 1162943 w 2235200"/>
                <a:gd name="connsiteY20" fmla="*/ 2058928 h 2235200"/>
                <a:gd name="connsiteX21" fmla="*/ 903862 w 2235200"/>
                <a:gd name="connsiteY21" fmla="*/ 1371857 h 2235200"/>
                <a:gd name="connsiteX22" fmla="*/ 1850012 w 2235200"/>
                <a:gd name="connsiteY22" fmla="*/ 567947 h 2235200"/>
                <a:gd name="connsiteX23" fmla="*/ 1862077 w 2235200"/>
                <a:gd name="connsiteY23" fmla="*/ 582552 h 2235200"/>
                <a:gd name="connsiteX24" fmla="*/ 1181357 w 2235200"/>
                <a:gd name="connsiteY24" fmla="*/ 2059562 h 2235200"/>
                <a:gd name="connsiteX25" fmla="*/ 1162943 w 2235200"/>
                <a:gd name="connsiteY25" fmla="*/ 2058928 h 2235200"/>
                <a:gd name="connsiteX26" fmla="*/ 1771907 w 2235200"/>
                <a:gd name="connsiteY26" fmla="*/ 1886842 h 2235200"/>
                <a:gd name="connsiteX27" fmla="*/ 1275972 w 2235200"/>
                <a:gd name="connsiteY27" fmla="*/ 2114173 h 2235200"/>
                <a:gd name="connsiteX28" fmla="*/ 1978282 w 2235200"/>
                <a:gd name="connsiteY28" fmla="*/ 590172 h 2235200"/>
                <a:gd name="connsiteX29" fmla="*/ 1771907 w 2235200"/>
                <a:gd name="connsiteY29" fmla="*/ 1886842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35200" h="2235200">
                  <a:moveTo>
                    <a:pt x="1970027" y="393957"/>
                  </a:moveTo>
                  <a:cubicBezTo>
                    <a:pt x="1569977" y="-76578"/>
                    <a:pt x="864492" y="-133728"/>
                    <a:pt x="393957" y="266322"/>
                  </a:cubicBezTo>
                  <a:cubicBezTo>
                    <a:pt x="-76578" y="666372"/>
                    <a:pt x="-133728" y="1371857"/>
                    <a:pt x="266322" y="1842392"/>
                  </a:cubicBezTo>
                  <a:cubicBezTo>
                    <a:pt x="666372" y="2312928"/>
                    <a:pt x="1371857" y="2370078"/>
                    <a:pt x="1842393" y="1970028"/>
                  </a:cubicBezTo>
                  <a:cubicBezTo>
                    <a:pt x="2312927" y="1569978"/>
                    <a:pt x="2370077" y="864492"/>
                    <a:pt x="1970027" y="393957"/>
                  </a:cubicBezTo>
                  <a:close/>
                  <a:moveTo>
                    <a:pt x="464442" y="349507"/>
                  </a:moveTo>
                  <a:cubicBezTo>
                    <a:pt x="847982" y="23117"/>
                    <a:pt x="1407418" y="34547"/>
                    <a:pt x="1777622" y="354587"/>
                  </a:cubicBezTo>
                  <a:lnTo>
                    <a:pt x="160277" y="802262"/>
                  </a:lnTo>
                  <a:cubicBezTo>
                    <a:pt x="216157" y="631447"/>
                    <a:pt x="318392" y="473967"/>
                    <a:pt x="464442" y="349507"/>
                  </a:cubicBezTo>
                  <a:close/>
                  <a:moveTo>
                    <a:pt x="349507" y="1771907"/>
                  </a:moveTo>
                  <a:cubicBezTo>
                    <a:pt x="160912" y="1550292"/>
                    <a:pt x="85347" y="1270257"/>
                    <a:pt x="116462" y="1001652"/>
                  </a:cubicBezTo>
                  <a:lnTo>
                    <a:pt x="660657" y="1279782"/>
                  </a:lnTo>
                  <a:lnTo>
                    <a:pt x="748922" y="1204853"/>
                  </a:lnTo>
                  <a:lnTo>
                    <a:pt x="197107" y="922912"/>
                  </a:lnTo>
                  <a:cubicBezTo>
                    <a:pt x="198377" y="914022"/>
                    <a:pt x="198377" y="913387"/>
                    <a:pt x="199647" y="904497"/>
                  </a:cubicBezTo>
                  <a:lnTo>
                    <a:pt x="1767462" y="470157"/>
                  </a:lnTo>
                  <a:lnTo>
                    <a:pt x="1779527" y="484762"/>
                  </a:lnTo>
                  <a:lnTo>
                    <a:pt x="775592" y="1338203"/>
                  </a:lnTo>
                  <a:lnTo>
                    <a:pt x="1072137" y="2125603"/>
                  </a:lnTo>
                  <a:cubicBezTo>
                    <a:pt x="802262" y="2113537"/>
                    <a:pt x="537467" y="1993523"/>
                    <a:pt x="349507" y="1771907"/>
                  </a:cubicBezTo>
                  <a:close/>
                  <a:moveTo>
                    <a:pt x="1162943" y="2058928"/>
                  </a:moveTo>
                  <a:lnTo>
                    <a:pt x="903862" y="1371857"/>
                  </a:lnTo>
                  <a:lnTo>
                    <a:pt x="1850012" y="567947"/>
                  </a:lnTo>
                  <a:lnTo>
                    <a:pt x="1862077" y="582552"/>
                  </a:lnTo>
                  <a:lnTo>
                    <a:pt x="1181357" y="2059562"/>
                  </a:lnTo>
                  <a:cubicBezTo>
                    <a:pt x="1172468" y="2058928"/>
                    <a:pt x="1171832" y="2058928"/>
                    <a:pt x="1162943" y="2058928"/>
                  </a:cubicBezTo>
                  <a:close/>
                  <a:moveTo>
                    <a:pt x="1771907" y="1886842"/>
                  </a:moveTo>
                  <a:cubicBezTo>
                    <a:pt x="1625222" y="2011303"/>
                    <a:pt x="1453137" y="2086867"/>
                    <a:pt x="1275972" y="2114173"/>
                  </a:cubicBezTo>
                  <a:lnTo>
                    <a:pt x="1978282" y="590172"/>
                  </a:lnTo>
                  <a:cubicBezTo>
                    <a:pt x="2234187" y="1006732"/>
                    <a:pt x="2155447" y="1561087"/>
                    <a:pt x="1771907" y="1886842"/>
                  </a:cubicBez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6B809106-7202-EF4B-A73F-A1A474C211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68A4B967-532A-4ED3-98AE-8B4AD1AAA3C7}" type="datetime1">
              <a:rPr lang="sv-SE" smtClean="0"/>
              <a:t>2021-04-27</a:t>
            </a:fld>
            <a:endParaRPr lang="sv-SE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2636A936-8AE7-3843-8B39-9E7EC88C9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ECA4F49E-B4CC-FC4F-8AEC-9C16ABAA1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4" name="textruta 5">
            <a:extLst>
              <a:ext uri="{FF2B5EF4-FFF2-40B4-BE49-F238E27FC236}">
                <a16:creationId xmlns:a16="http://schemas.microsoft.com/office/drawing/2014/main" id="{CE7C0FE7-F53C-4FA2-90D3-382F3F7B89E5}"/>
              </a:ext>
            </a:extLst>
          </p:cNvPr>
          <p:cNvSpPr txBox="1"/>
          <p:nvPr userDrawn="1"/>
        </p:nvSpPr>
        <p:spPr>
          <a:xfrm>
            <a:off x="12323953" y="0"/>
            <a:ext cx="1866181" cy="230832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 TEMPLATES</a:t>
            </a:r>
          </a:p>
          <a:p>
            <a:pPr algn="ctr"/>
            <a:endParaRPr lang="en" sz="9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add a chart by clicking on the icon or paste it from another document you need to add a chart template.</a:t>
            </a:r>
          </a:p>
          <a:p>
            <a:pPr algn="ctr"/>
            <a:endParaRPr lang="en" sz="9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find the chart templates by going to:</a:t>
            </a:r>
            <a:b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– Charts – Templates</a:t>
            </a:r>
          </a:p>
          <a:p>
            <a:pPr algn="ctr"/>
            <a:endParaRPr lang="en" sz="9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you have six different templates to choose from: Stacked, Clustered, Scatter, Waterfall, Pie and Line.</a:t>
            </a:r>
          </a:p>
          <a:p>
            <a:pPr algn="ctr"/>
            <a:endParaRPr lang="en" sz="9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0639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, chart &amp; 1 column Dark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objekt 23">
            <a:extLst>
              <a:ext uri="{FF2B5EF4-FFF2-40B4-BE49-F238E27FC236}">
                <a16:creationId xmlns:a16="http://schemas.microsoft.com/office/drawing/2014/main" id="{D902EBB1-BA5D-A240-B5F3-1E03054011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2650435" y="-2650434"/>
            <a:ext cx="6904383" cy="12205251"/>
          </a:xfrm>
          <a:prstGeom prst="rect">
            <a:avLst/>
          </a:prstGeom>
        </p:spPr>
      </p:pic>
      <p:sp>
        <p:nvSpPr>
          <p:cNvPr id="11" name="Chart Placeholder 6">
            <a:extLst>
              <a:ext uri="{FF2B5EF4-FFF2-40B4-BE49-F238E27FC236}">
                <a16:creationId xmlns:a16="http://schemas.microsoft.com/office/drawing/2014/main" id="{256CAD6F-BCFE-0642-83FE-E118EC6AFDF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766800" y="2525712"/>
            <a:ext cx="5078751" cy="3563938"/>
          </a:xfrm>
          <a:prstGeom prst="rect">
            <a:avLst/>
          </a:prstGeom>
        </p:spPr>
        <p:txBody>
          <a:bodyPr/>
          <a:lstStyle>
            <a:lvl1pPr marL="74612" indent="0">
              <a:buNone/>
              <a:defRPr/>
            </a:lvl1pPr>
          </a:lstStyle>
          <a:p>
            <a:r>
              <a:rPr lang="sv-SE"/>
              <a:t> </a:t>
            </a:r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9011A62-6A22-C844-90DB-3237CC93DC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2524" y="3507024"/>
            <a:ext cx="2295885" cy="32542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50" b="1" cap="all" spc="10" baseline="0">
                <a:solidFill>
                  <a:schemeClr val="bg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headline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7023506-9922-B641-A509-B83A235F22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958738"/>
            <a:ext cx="10637474" cy="10810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</a:t>
            </a:r>
            <a:br>
              <a:rPr lang="sv-SE"/>
            </a:br>
            <a:r>
              <a:rPr lang="sv-SE"/>
              <a:t>maximum </a:t>
            </a:r>
            <a:r>
              <a:rPr lang="sv-SE" err="1"/>
              <a:t>two</a:t>
            </a:r>
            <a:r>
              <a:rPr lang="sv-SE"/>
              <a:t> </a:t>
            </a:r>
            <a:r>
              <a:rPr lang="sv-SE" err="1"/>
              <a:t>lines</a:t>
            </a:r>
            <a:endParaRPr lang="en-GB"/>
          </a:p>
        </p:txBody>
      </p:sp>
      <p:sp>
        <p:nvSpPr>
          <p:cNvPr id="16" name="Platshållare för text 7">
            <a:extLst>
              <a:ext uri="{FF2B5EF4-FFF2-40B4-BE49-F238E27FC236}">
                <a16:creationId xmlns:a16="http://schemas.microsoft.com/office/drawing/2014/main" id="{0A1260DF-D7BF-4E43-AD11-BA7BC647B4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2524" y="3983113"/>
            <a:ext cx="2276475" cy="1352550"/>
          </a:xfrm>
        </p:spPr>
        <p:txBody>
          <a:bodyPr/>
          <a:lstStyle>
            <a:lvl1pPr marL="268288" indent="-261938">
              <a:tabLst/>
              <a:defRPr sz="1200">
                <a:solidFill>
                  <a:schemeClr val="bg1"/>
                </a:solidFill>
              </a:defRPr>
            </a:lvl1pPr>
            <a:lvl2pPr>
              <a:defRPr sz="115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A23348CD-3BE8-0343-AECB-6AD2ED39DFD1}"/>
              </a:ext>
            </a:extLst>
          </p:cNvPr>
          <p:cNvGrpSpPr/>
          <p:nvPr userDrawn="1"/>
        </p:nvGrpSpPr>
        <p:grpSpPr>
          <a:xfrm>
            <a:off x="10666502" y="6334963"/>
            <a:ext cx="1232056" cy="349818"/>
            <a:chOff x="10666502" y="6334963"/>
            <a:chExt cx="1232056" cy="349818"/>
          </a:xfrm>
        </p:grpSpPr>
        <p:sp>
          <p:nvSpPr>
            <p:cNvPr id="17" name="Frihandsfigur 16">
              <a:extLst>
                <a:ext uri="{FF2B5EF4-FFF2-40B4-BE49-F238E27FC236}">
                  <a16:creationId xmlns:a16="http://schemas.microsoft.com/office/drawing/2014/main" id="{0D0691A5-6508-534B-B082-FD15C88F9E09}"/>
                </a:ext>
              </a:extLst>
            </p:cNvPr>
            <p:cNvSpPr/>
            <p:nvPr/>
          </p:nvSpPr>
          <p:spPr>
            <a:xfrm>
              <a:off x="11347694" y="6423750"/>
              <a:ext cx="134163" cy="172921"/>
            </a:xfrm>
            <a:custGeom>
              <a:avLst/>
              <a:gdLst>
                <a:gd name="connsiteX0" fmla="*/ 0 w 857250"/>
                <a:gd name="connsiteY0" fmla="*/ 1106170 h 1104900"/>
                <a:gd name="connsiteX1" fmla="*/ 0 w 857250"/>
                <a:gd name="connsiteY1" fmla="*/ 0 h 1104900"/>
                <a:gd name="connsiteX2" fmla="*/ 862330 w 857250"/>
                <a:gd name="connsiteY2" fmla="*/ 0 h 1104900"/>
                <a:gd name="connsiteX3" fmla="*/ 862330 w 857250"/>
                <a:gd name="connsiteY3" fmla="*/ 128270 h 1104900"/>
                <a:gd name="connsiteX4" fmla="*/ 161290 w 857250"/>
                <a:gd name="connsiteY4" fmla="*/ 128270 h 1104900"/>
                <a:gd name="connsiteX5" fmla="*/ 135890 w 857250"/>
                <a:gd name="connsiteY5" fmla="*/ 153670 h 1104900"/>
                <a:gd name="connsiteX6" fmla="*/ 135890 w 857250"/>
                <a:gd name="connsiteY6" fmla="*/ 499110 h 1104900"/>
                <a:gd name="connsiteX7" fmla="*/ 161290 w 857250"/>
                <a:gd name="connsiteY7" fmla="*/ 524510 h 1104900"/>
                <a:gd name="connsiteX8" fmla="*/ 728345 w 857250"/>
                <a:gd name="connsiteY8" fmla="*/ 524510 h 1104900"/>
                <a:gd name="connsiteX9" fmla="*/ 728345 w 857250"/>
                <a:gd name="connsiteY9" fmla="*/ 643255 h 1104900"/>
                <a:gd name="connsiteX10" fmla="*/ 161290 w 857250"/>
                <a:gd name="connsiteY10" fmla="*/ 643255 h 1104900"/>
                <a:gd name="connsiteX11" fmla="*/ 135890 w 857250"/>
                <a:gd name="connsiteY11" fmla="*/ 668655 h 1104900"/>
                <a:gd name="connsiteX12" fmla="*/ 135890 w 857250"/>
                <a:gd name="connsiteY12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7250" h="1104900">
                  <a:moveTo>
                    <a:pt x="0" y="1106170"/>
                  </a:moveTo>
                  <a:lnTo>
                    <a:pt x="0" y="0"/>
                  </a:lnTo>
                  <a:lnTo>
                    <a:pt x="862330" y="0"/>
                  </a:lnTo>
                  <a:lnTo>
                    <a:pt x="862330" y="128270"/>
                  </a:lnTo>
                  <a:lnTo>
                    <a:pt x="161290" y="128270"/>
                  </a:lnTo>
                  <a:lnTo>
                    <a:pt x="135890" y="153670"/>
                  </a:lnTo>
                  <a:lnTo>
                    <a:pt x="135890" y="499110"/>
                  </a:lnTo>
                  <a:lnTo>
                    <a:pt x="161290" y="524510"/>
                  </a:lnTo>
                  <a:lnTo>
                    <a:pt x="728345" y="524510"/>
                  </a:lnTo>
                  <a:lnTo>
                    <a:pt x="728345" y="643255"/>
                  </a:lnTo>
                  <a:lnTo>
                    <a:pt x="161290" y="643255"/>
                  </a:lnTo>
                  <a:lnTo>
                    <a:pt x="135890" y="668655"/>
                  </a:lnTo>
                  <a:lnTo>
                    <a:pt x="135890" y="1106170"/>
                  </a:ln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8" name="Frihandsfigur 17">
              <a:extLst>
                <a:ext uri="{FF2B5EF4-FFF2-40B4-BE49-F238E27FC236}">
                  <a16:creationId xmlns:a16="http://schemas.microsoft.com/office/drawing/2014/main" id="{BFBBF42D-CB7F-664C-8063-419C0887B2A0}"/>
                </a:ext>
              </a:extLst>
            </p:cNvPr>
            <p:cNvSpPr/>
            <p:nvPr/>
          </p:nvSpPr>
          <p:spPr>
            <a:xfrm>
              <a:off x="11116635" y="6423750"/>
              <a:ext cx="179878" cy="172921"/>
            </a:xfrm>
            <a:custGeom>
              <a:avLst/>
              <a:gdLst>
                <a:gd name="connsiteX0" fmla="*/ 1001395 w 1149350"/>
                <a:gd name="connsiteY0" fmla="*/ 1106170 h 1104900"/>
                <a:gd name="connsiteX1" fmla="*/ 854710 w 1149350"/>
                <a:gd name="connsiteY1" fmla="*/ 774065 h 1104900"/>
                <a:gd name="connsiteX2" fmla="*/ 417830 w 1149350"/>
                <a:gd name="connsiteY2" fmla="*/ 774065 h 1104900"/>
                <a:gd name="connsiteX3" fmla="*/ 470535 w 1149350"/>
                <a:gd name="connsiteY3" fmla="*/ 655320 h 1104900"/>
                <a:gd name="connsiteX4" fmla="*/ 802640 w 1149350"/>
                <a:gd name="connsiteY4" fmla="*/ 655320 h 1104900"/>
                <a:gd name="connsiteX5" fmla="*/ 588645 w 1149350"/>
                <a:gd name="connsiteY5" fmla="*/ 182880 h 1104900"/>
                <a:gd name="connsiteX6" fmla="*/ 551180 w 1149350"/>
                <a:gd name="connsiteY6" fmla="*/ 182880 h 1104900"/>
                <a:gd name="connsiteX7" fmla="*/ 139700 w 1149350"/>
                <a:gd name="connsiteY7" fmla="*/ 1106170 h 1104900"/>
                <a:gd name="connsiteX8" fmla="*/ 0 w 1149350"/>
                <a:gd name="connsiteY8" fmla="*/ 1106170 h 1104900"/>
                <a:gd name="connsiteX9" fmla="*/ 509270 w 1149350"/>
                <a:gd name="connsiteY9" fmla="*/ 0 h 1104900"/>
                <a:gd name="connsiteX10" fmla="*/ 640715 w 1149350"/>
                <a:gd name="connsiteY10" fmla="*/ 0 h 1104900"/>
                <a:gd name="connsiteX11" fmla="*/ 1149350 w 1149350"/>
                <a:gd name="connsiteY1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9350" h="1104900">
                  <a:moveTo>
                    <a:pt x="1001395" y="1106170"/>
                  </a:moveTo>
                  <a:lnTo>
                    <a:pt x="854710" y="774065"/>
                  </a:lnTo>
                  <a:lnTo>
                    <a:pt x="417830" y="774065"/>
                  </a:lnTo>
                  <a:lnTo>
                    <a:pt x="470535" y="655320"/>
                  </a:lnTo>
                  <a:lnTo>
                    <a:pt x="802640" y="655320"/>
                  </a:lnTo>
                  <a:lnTo>
                    <a:pt x="588645" y="182880"/>
                  </a:lnTo>
                  <a:lnTo>
                    <a:pt x="551180" y="182880"/>
                  </a:lnTo>
                  <a:lnTo>
                    <a:pt x="139700" y="1106170"/>
                  </a:lnTo>
                  <a:lnTo>
                    <a:pt x="0" y="1106170"/>
                  </a:lnTo>
                  <a:lnTo>
                    <a:pt x="509270" y="0"/>
                  </a:lnTo>
                  <a:lnTo>
                    <a:pt x="640715" y="0"/>
                  </a:lnTo>
                  <a:lnTo>
                    <a:pt x="1149350" y="1106170"/>
                  </a:ln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9" name="Frihandsfigur 18">
              <a:extLst>
                <a:ext uri="{FF2B5EF4-FFF2-40B4-BE49-F238E27FC236}">
                  <a16:creationId xmlns:a16="http://schemas.microsoft.com/office/drawing/2014/main" id="{80BDF521-005A-7246-9BD1-7DC7E593A700}"/>
                </a:ext>
              </a:extLst>
            </p:cNvPr>
            <p:cNvSpPr/>
            <p:nvPr/>
          </p:nvSpPr>
          <p:spPr>
            <a:xfrm>
              <a:off x="11539796" y="6423750"/>
              <a:ext cx="160996" cy="172921"/>
            </a:xfrm>
            <a:custGeom>
              <a:avLst/>
              <a:gdLst>
                <a:gd name="connsiteX0" fmla="*/ 875665 w 1028700"/>
                <a:gd name="connsiteY0" fmla="*/ 1106170 h 1104900"/>
                <a:gd name="connsiteX1" fmla="*/ 559435 w 1028700"/>
                <a:gd name="connsiteY1" fmla="*/ 643890 h 1104900"/>
                <a:gd name="connsiteX2" fmla="*/ 254000 w 1028700"/>
                <a:gd name="connsiteY2" fmla="*/ 643890 h 1104900"/>
                <a:gd name="connsiteX3" fmla="*/ 254000 w 1028700"/>
                <a:gd name="connsiteY3" fmla="*/ 525145 h 1104900"/>
                <a:gd name="connsiteX4" fmla="*/ 640715 w 1028700"/>
                <a:gd name="connsiteY4" fmla="*/ 525145 h 1104900"/>
                <a:gd name="connsiteX5" fmla="*/ 858520 w 1028700"/>
                <a:gd name="connsiteY5" fmla="*/ 321310 h 1104900"/>
                <a:gd name="connsiteX6" fmla="*/ 804545 w 1028700"/>
                <a:gd name="connsiteY6" fmla="*/ 188595 h 1104900"/>
                <a:gd name="connsiteX7" fmla="*/ 603885 w 1028700"/>
                <a:gd name="connsiteY7" fmla="*/ 118745 h 1104900"/>
                <a:gd name="connsiteX8" fmla="*/ 161290 w 1028700"/>
                <a:gd name="connsiteY8" fmla="*/ 118745 h 1104900"/>
                <a:gd name="connsiteX9" fmla="*/ 135890 w 1028700"/>
                <a:gd name="connsiteY9" fmla="*/ 144145 h 1104900"/>
                <a:gd name="connsiteX10" fmla="*/ 135890 w 1028700"/>
                <a:gd name="connsiteY10" fmla="*/ 1106170 h 1104900"/>
                <a:gd name="connsiteX11" fmla="*/ 0 w 1028700"/>
                <a:gd name="connsiteY11" fmla="*/ 1106170 h 1104900"/>
                <a:gd name="connsiteX12" fmla="*/ 0 w 1028700"/>
                <a:gd name="connsiteY12" fmla="*/ 0 h 1104900"/>
                <a:gd name="connsiteX13" fmla="*/ 603885 w 1028700"/>
                <a:gd name="connsiteY13" fmla="*/ 0 h 1104900"/>
                <a:gd name="connsiteX14" fmla="*/ 909955 w 1028700"/>
                <a:gd name="connsiteY14" fmla="*/ 109855 h 1104900"/>
                <a:gd name="connsiteX15" fmla="*/ 993140 w 1028700"/>
                <a:gd name="connsiteY15" fmla="*/ 322580 h 1104900"/>
                <a:gd name="connsiteX16" fmla="*/ 739775 w 1028700"/>
                <a:gd name="connsiteY16" fmla="*/ 625475 h 1104900"/>
                <a:gd name="connsiteX17" fmla="*/ 710565 w 1028700"/>
                <a:gd name="connsiteY17" fmla="*/ 632460 h 1104900"/>
                <a:gd name="connsiteX18" fmla="*/ 701675 w 1028700"/>
                <a:gd name="connsiteY18" fmla="*/ 634365 h 1104900"/>
                <a:gd name="connsiteX19" fmla="*/ 1030605 w 1028700"/>
                <a:gd name="connsiteY19" fmla="*/ 1106170 h 1104900"/>
                <a:gd name="connsiteX20" fmla="*/ 875665 w 1028700"/>
                <a:gd name="connsiteY20" fmla="*/ 1106170 h 1104900"/>
                <a:gd name="connsiteX21" fmla="*/ 875665 w 1028700"/>
                <a:gd name="connsiteY2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700" h="1104900">
                  <a:moveTo>
                    <a:pt x="875665" y="1106170"/>
                  </a:moveTo>
                  <a:lnTo>
                    <a:pt x="559435" y="643890"/>
                  </a:lnTo>
                  <a:lnTo>
                    <a:pt x="254000" y="643890"/>
                  </a:lnTo>
                  <a:lnTo>
                    <a:pt x="254000" y="525145"/>
                  </a:lnTo>
                  <a:lnTo>
                    <a:pt x="640715" y="525145"/>
                  </a:lnTo>
                  <a:cubicBezTo>
                    <a:pt x="762635" y="525145"/>
                    <a:pt x="858520" y="435610"/>
                    <a:pt x="858520" y="321310"/>
                  </a:cubicBezTo>
                  <a:cubicBezTo>
                    <a:pt x="858520" y="272415"/>
                    <a:pt x="839470" y="225425"/>
                    <a:pt x="804545" y="188595"/>
                  </a:cubicBezTo>
                  <a:cubicBezTo>
                    <a:pt x="742950" y="127000"/>
                    <a:pt x="668655" y="118745"/>
                    <a:pt x="603885" y="118745"/>
                  </a:cubicBezTo>
                  <a:lnTo>
                    <a:pt x="161290" y="118745"/>
                  </a:lnTo>
                  <a:lnTo>
                    <a:pt x="135890" y="144145"/>
                  </a:lnTo>
                  <a:lnTo>
                    <a:pt x="135890" y="1106170"/>
                  </a:lnTo>
                  <a:lnTo>
                    <a:pt x="0" y="1106170"/>
                  </a:lnTo>
                  <a:lnTo>
                    <a:pt x="0" y="0"/>
                  </a:lnTo>
                  <a:lnTo>
                    <a:pt x="603885" y="0"/>
                  </a:lnTo>
                  <a:cubicBezTo>
                    <a:pt x="739140" y="0"/>
                    <a:pt x="839470" y="36195"/>
                    <a:pt x="909955" y="109855"/>
                  </a:cubicBezTo>
                  <a:cubicBezTo>
                    <a:pt x="964565" y="167640"/>
                    <a:pt x="993140" y="241300"/>
                    <a:pt x="993140" y="322580"/>
                  </a:cubicBezTo>
                  <a:cubicBezTo>
                    <a:pt x="993140" y="466725"/>
                    <a:pt x="895985" y="582930"/>
                    <a:pt x="739775" y="625475"/>
                  </a:cubicBezTo>
                  <a:cubicBezTo>
                    <a:pt x="735965" y="626745"/>
                    <a:pt x="726440" y="629285"/>
                    <a:pt x="710565" y="632460"/>
                  </a:cubicBezTo>
                  <a:lnTo>
                    <a:pt x="701675" y="634365"/>
                  </a:lnTo>
                  <a:lnTo>
                    <a:pt x="1030605" y="1106170"/>
                  </a:lnTo>
                  <a:lnTo>
                    <a:pt x="875665" y="1106170"/>
                  </a:lnTo>
                  <a:lnTo>
                    <a:pt x="875665" y="1106170"/>
                  </a:ln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0" name="Frihandsfigur 19">
              <a:extLst>
                <a:ext uri="{FF2B5EF4-FFF2-40B4-BE49-F238E27FC236}">
                  <a16:creationId xmlns:a16="http://schemas.microsoft.com/office/drawing/2014/main" id="{70D95EDA-7377-9541-BC07-BBF82AEE115F}"/>
                </a:ext>
              </a:extLst>
            </p:cNvPr>
            <p:cNvSpPr/>
            <p:nvPr/>
          </p:nvSpPr>
          <p:spPr>
            <a:xfrm>
              <a:off x="11734581" y="6423750"/>
              <a:ext cx="163977" cy="172921"/>
            </a:xfrm>
            <a:custGeom>
              <a:avLst/>
              <a:gdLst>
                <a:gd name="connsiteX0" fmla="*/ 459105 w 1047750"/>
                <a:gd name="connsiteY0" fmla="*/ 1106170 h 1104900"/>
                <a:gd name="connsiteX1" fmla="*/ 459105 w 1047750"/>
                <a:gd name="connsiteY1" fmla="*/ 654050 h 1104900"/>
                <a:gd name="connsiteX2" fmla="*/ 0 w 1047750"/>
                <a:gd name="connsiteY2" fmla="*/ 0 h 1104900"/>
                <a:gd name="connsiteX3" fmla="*/ 155575 w 1047750"/>
                <a:gd name="connsiteY3" fmla="*/ 0 h 1104900"/>
                <a:gd name="connsiteX4" fmla="*/ 511810 w 1047750"/>
                <a:gd name="connsiteY4" fmla="*/ 512445 h 1104900"/>
                <a:gd name="connsiteX5" fmla="*/ 542925 w 1047750"/>
                <a:gd name="connsiteY5" fmla="*/ 512445 h 1104900"/>
                <a:gd name="connsiteX6" fmla="*/ 897890 w 1047750"/>
                <a:gd name="connsiteY6" fmla="*/ 0 h 1104900"/>
                <a:gd name="connsiteX7" fmla="*/ 1053465 w 1047750"/>
                <a:gd name="connsiteY7" fmla="*/ 0 h 1104900"/>
                <a:gd name="connsiteX8" fmla="*/ 594360 w 1047750"/>
                <a:gd name="connsiteY8" fmla="*/ 654050 h 1104900"/>
                <a:gd name="connsiteX9" fmla="*/ 594360 w 1047750"/>
                <a:gd name="connsiteY9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7750" h="1104900">
                  <a:moveTo>
                    <a:pt x="459105" y="1106170"/>
                  </a:moveTo>
                  <a:lnTo>
                    <a:pt x="459105" y="654050"/>
                  </a:lnTo>
                  <a:lnTo>
                    <a:pt x="0" y="0"/>
                  </a:lnTo>
                  <a:lnTo>
                    <a:pt x="155575" y="0"/>
                  </a:lnTo>
                  <a:lnTo>
                    <a:pt x="511810" y="512445"/>
                  </a:lnTo>
                  <a:lnTo>
                    <a:pt x="542925" y="512445"/>
                  </a:lnTo>
                  <a:lnTo>
                    <a:pt x="897890" y="0"/>
                  </a:lnTo>
                  <a:lnTo>
                    <a:pt x="1053465" y="0"/>
                  </a:lnTo>
                  <a:lnTo>
                    <a:pt x="594360" y="654050"/>
                  </a:lnTo>
                  <a:lnTo>
                    <a:pt x="594360" y="1106170"/>
                  </a:ln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21" name="Frihandsfigur 20">
              <a:extLst>
                <a:ext uri="{FF2B5EF4-FFF2-40B4-BE49-F238E27FC236}">
                  <a16:creationId xmlns:a16="http://schemas.microsoft.com/office/drawing/2014/main" id="{F68FD340-6E8F-8C48-BC72-B51D0009359E}"/>
                </a:ext>
              </a:extLst>
            </p:cNvPr>
            <p:cNvSpPr/>
            <p:nvPr/>
          </p:nvSpPr>
          <p:spPr>
            <a:xfrm>
              <a:off x="10666502" y="6334963"/>
              <a:ext cx="349818" cy="349818"/>
            </a:xfrm>
            <a:custGeom>
              <a:avLst/>
              <a:gdLst>
                <a:gd name="connsiteX0" fmla="*/ 1970027 w 2235200"/>
                <a:gd name="connsiteY0" fmla="*/ 393957 h 2235200"/>
                <a:gd name="connsiteX1" fmla="*/ 393957 w 2235200"/>
                <a:gd name="connsiteY1" fmla="*/ 266322 h 2235200"/>
                <a:gd name="connsiteX2" fmla="*/ 266322 w 2235200"/>
                <a:gd name="connsiteY2" fmla="*/ 1842392 h 2235200"/>
                <a:gd name="connsiteX3" fmla="*/ 1842393 w 2235200"/>
                <a:gd name="connsiteY3" fmla="*/ 1970028 h 2235200"/>
                <a:gd name="connsiteX4" fmla="*/ 1970027 w 2235200"/>
                <a:gd name="connsiteY4" fmla="*/ 393957 h 2235200"/>
                <a:gd name="connsiteX5" fmla="*/ 464442 w 2235200"/>
                <a:gd name="connsiteY5" fmla="*/ 349507 h 2235200"/>
                <a:gd name="connsiteX6" fmla="*/ 1777622 w 2235200"/>
                <a:gd name="connsiteY6" fmla="*/ 354587 h 2235200"/>
                <a:gd name="connsiteX7" fmla="*/ 160277 w 2235200"/>
                <a:gd name="connsiteY7" fmla="*/ 802262 h 2235200"/>
                <a:gd name="connsiteX8" fmla="*/ 464442 w 2235200"/>
                <a:gd name="connsiteY8" fmla="*/ 349507 h 2235200"/>
                <a:gd name="connsiteX9" fmla="*/ 349507 w 2235200"/>
                <a:gd name="connsiteY9" fmla="*/ 1771907 h 2235200"/>
                <a:gd name="connsiteX10" fmla="*/ 116462 w 2235200"/>
                <a:gd name="connsiteY10" fmla="*/ 1001652 h 2235200"/>
                <a:gd name="connsiteX11" fmla="*/ 660657 w 2235200"/>
                <a:gd name="connsiteY11" fmla="*/ 1279782 h 2235200"/>
                <a:gd name="connsiteX12" fmla="*/ 748922 w 2235200"/>
                <a:gd name="connsiteY12" fmla="*/ 1204853 h 2235200"/>
                <a:gd name="connsiteX13" fmla="*/ 197107 w 2235200"/>
                <a:gd name="connsiteY13" fmla="*/ 922912 h 2235200"/>
                <a:gd name="connsiteX14" fmla="*/ 199647 w 2235200"/>
                <a:gd name="connsiteY14" fmla="*/ 904497 h 2235200"/>
                <a:gd name="connsiteX15" fmla="*/ 1767462 w 2235200"/>
                <a:gd name="connsiteY15" fmla="*/ 470157 h 2235200"/>
                <a:gd name="connsiteX16" fmla="*/ 1779527 w 2235200"/>
                <a:gd name="connsiteY16" fmla="*/ 484762 h 2235200"/>
                <a:gd name="connsiteX17" fmla="*/ 775592 w 2235200"/>
                <a:gd name="connsiteY17" fmla="*/ 1338203 h 2235200"/>
                <a:gd name="connsiteX18" fmla="*/ 1072137 w 2235200"/>
                <a:gd name="connsiteY18" fmla="*/ 2125603 h 2235200"/>
                <a:gd name="connsiteX19" fmla="*/ 349507 w 2235200"/>
                <a:gd name="connsiteY19" fmla="*/ 1771907 h 2235200"/>
                <a:gd name="connsiteX20" fmla="*/ 1162943 w 2235200"/>
                <a:gd name="connsiteY20" fmla="*/ 2058928 h 2235200"/>
                <a:gd name="connsiteX21" fmla="*/ 903862 w 2235200"/>
                <a:gd name="connsiteY21" fmla="*/ 1371857 h 2235200"/>
                <a:gd name="connsiteX22" fmla="*/ 1850012 w 2235200"/>
                <a:gd name="connsiteY22" fmla="*/ 567947 h 2235200"/>
                <a:gd name="connsiteX23" fmla="*/ 1862077 w 2235200"/>
                <a:gd name="connsiteY23" fmla="*/ 582552 h 2235200"/>
                <a:gd name="connsiteX24" fmla="*/ 1181357 w 2235200"/>
                <a:gd name="connsiteY24" fmla="*/ 2059562 h 2235200"/>
                <a:gd name="connsiteX25" fmla="*/ 1162943 w 2235200"/>
                <a:gd name="connsiteY25" fmla="*/ 2058928 h 2235200"/>
                <a:gd name="connsiteX26" fmla="*/ 1771907 w 2235200"/>
                <a:gd name="connsiteY26" fmla="*/ 1886842 h 2235200"/>
                <a:gd name="connsiteX27" fmla="*/ 1275972 w 2235200"/>
                <a:gd name="connsiteY27" fmla="*/ 2114173 h 2235200"/>
                <a:gd name="connsiteX28" fmla="*/ 1978282 w 2235200"/>
                <a:gd name="connsiteY28" fmla="*/ 590172 h 2235200"/>
                <a:gd name="connsiteX29" fmla="*/ 1771907 w 2235200"/>
                <a:gd name="connsiteY29" fmla="*/ 1886842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35200" h="2235200">
                  <a:moveTo>
                    <a:pt x="1970027" y="393957"/>
                  </a:moveTo>
                  <a:cubicBezTo>
                    <a:pt x="1569977" y="-76578"/>
                    <a:pt x="864492" y="-133728"/>
                    <a:pt x="393957" y="266322"/>
                  </a:cubicBezTo>
                  <a:cubicBezTo>
                    <a:pt x="-76578" y="666372"/>
                    <a:pt x="-133728" y="1371857"/>
                    <a:pt x="266322" y="1842392"/>
                  </a:cubicBezTo>
                  <a:cubicBezTo>
                    <a:pt x="666372" y="2312928"/>
                    <a:pt x="1371857" y="2370078"/>
                    <a:pt x="1842393" y="1970028"/>
                  </a:cubicBezTo>
                  <a:cubicBezTo>
                    <a:pt x="2312927" y="1569978"/>
                    <a:pt x="2370077" y="864492"/>
                    <a:pt x="1970027" y="393957"/>
                  </a:cubicBezTo>
                  <a:close/>
                  <a:moveTo>
                    <a:pt x="464442" y="349507"/>
                  </a:moveTo>
                  <a:cubicBezTo>
                    <a:pt x="847982" y="23117"/>
                    <a:pt x="1407418" y="34547"/>
                    <a:pt x="1777622" y="354587"/>
                  </a:cubicBezTo>
                  <a:lnTo>
                    <a:pt x="160277" y="802262"/>
                  </a:lnTo>
                  <a:cubicBezTo>
                    <a:pt x="216157" y="631447"/>
                    <a:pt x="318392" y="473967"/>
                    <a:pt x="464442" y="349507"/>
                  </a:cubicBezTo>
                  <a:close/>
                  <a:moveTo>
                    <a:pt x="349507" y="1771907"/>
                  </a:moveTo>
                  <a:cubicBezTo>
                    <a:pt x="160912" y="1550292"/>
                    <a:pt x="85347" y="1270257"/>
                    <a:pt x="116462" y="1001652"/>
                  </a:cubicBezTo>
                  <a:lnTo>
                    <a:pt x="660657" y="1279782"/>
                  </a:lnTo>
                  <a:lnTo>
                    <a:pt x="748922" y="1204853"/>
                  </a:lnTo>
                  <a:lnTo>
                    <a:pt x="197107" y="922912"/>
                  </a:lnTo>
                  <a:cubicBezTo>
                    <a:pt x="198377" y="914022"/>
                    <a:pt x="198377" y="913387"/>
                    <a:pt x="199647" y="904497"/>
                  </a:cubicBezTo>
                  <a:lnTo>
                    <a:pt x="1767462" y="470157"/>
                  </a:lnTo>
                  <a:lnTo>
                    <a:pt x="1779527" y="484762"/>
                  </a:lnTo>
                  <a:lnTo>
                    <a:pt x="775592" y="1338203"/>
                  </a:lnTo>
                  <a:lnTo>
                    <a:pt x="1072137" y="2125603"/>
                  </a:lnTo>
                  <a:cubicBezTo>
                    <a:pt x="802262" y="2113537"/>
                    <a:pt x="537467" y="1993523"/>
                    <a:pt x="349507" y="1771907"/>
                  </a:cubicBezTo>
                  <a:close/>
                  <a:moveTo>
                    <a:pt x="1162943" y="2058928"/>
                  </a:moveTo>
                  <a:lnTo>
                    <a:pt x="903862" y="1371857"/>
                  </a:lnTo>
                  <a:lnTo>
                    <a:pt x="1850012" y="567947"/>
                  </a:lnTo>
                  <a:lnTo>
                    <a:pt x="1862077" y="582552"/>
                  </a:lnTo>
                  <a:lnTo>
                    <a:pt x="1181357" y="2059562"/>
                  </a:lnTo>
                  <a:cubicBezTo>
                    <a:pt x="1172468" y="2058928"/>
                    <a:pt x="1171832" y="2058928"/>
                    <a:pt x="1162943" y="2058928"/>
                  </a:cubicBezTo>
                  <a:close/>
                  <a:moveTo>
                    <a:pt x="1771907" y="1886842"/>
                  </a:moveTo>
                  <a:cubicBezTo>
                    <a:pt x="1625222" y="2011303"/>
                    <a:pt x="1453137" y="2086867"/>
                    <a:pt x="1275972" y="2114173"/>
                  </a:cubicBezTo>
                  <a:lnTo>
                    <a:pt x="1978282" y="590172"/>
                  </a:lnTo>
                  <a:cubicBezTo>
                    <a:pt x="2234187" y="1006732"/>
                    <a:pt x="2155447" y="1561087"/>
                    <a:pt x="1771907" y="1886842"/>
                  </a:cubicBezTo>
                  <a:close/>
                </a:path>
              </a:pathLst>
            </a:custGeom>
            <a:solidFill>
              <a:schemeClr val="bg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2F2215B-1892-6243-993A-773B03D95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bg1"/>
                </a:solidFill>
              </a:defRPr>
            </a:lvl1pPr>
          </a:lstStyle>
          <a:p>
            <a:fld id="{0A8F5E7F-A3C1-4AB7-B146-61919282694F}" type="datetime1">
              <a:rPr lang="sv-SE" smtClean="0"/>
              <a:t>2021-04-27</a:t>
            </a:fld>
            <a:endParaRPr lang="sv-SE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FDE071DF-2A16-3049-B484-48A9A6C032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4D964643-A3AA-5D48-AFC1-7A5E36B33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bg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7" name="textruta 5">
            <a:extLst>
              <a:ext uri="{FF2B5EF4-FFF2-40B4-BE49-F238E27FC236}">
                <a16:creationId xmlns:a16="http://schemas.microsoft.com/office/drawing/2014/main" id="{41D416A7-ADA8-4D96-9A10-0A49225979EA}"/>
              </a:ext>
            </a:extLst>
          </p:cNvPr>
          <p:cNvSpPr txBox="1"/>
          <p:nvPr userDrawn="1"/>
        </p:nvSpPr>
        <p:spPr>
          <a:xfrm>
            <a:off x="12323953" y="0"/>
            <a:ext cx="1866181" cy="230832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 TEMPLATES</a:t>
            </a:r>
          </a:p>
          <a:p>
            <a:pPr algn="ctr"/>
            <a:endParaRPr lang="en" sz="9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add a chart by clicking on the icon or paste it from another document you need to add a chart template.</a:t>
            </a:r>
          </a:p>
          <a:p>
            <a:pPr algn="ctr"/>
            <a:endParaRPr lang="en" sz="9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find the chart templates by going to:</a:t>
            </a:r>
            <a:b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– Charts – Templates</a:t>
            </a:r>
          </a:p>
          <a:p>
            <a:pPr algn="ctr"/>
            <a:endParaRPr lang="en" sz="9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you have six different templates to choose from: Stacked, Clustered, Scatter, Waterfall, Pie and Line.</a:t>
            </a:r>
          </a:p>
          <a:p>
            <a:pPr algn="ctr"/>
            <a:endParaRPr lang="en" sz="9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4893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&amp;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50AADD0D-3A79-164E-A242-EA9E0D0A41F5}"/>
              </a:ext>
            </a:extLst>
          </p:cNvPr>
          <p:cNvSpPr/>
          <p:nvPr userDrawn="1"/>
        </p:nvSpPr>
        <p:spPr>
          <a:xfrm>
            <a:off x="0" y="-2"/>
            <a:ext cx="6096000" cy="6858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Chart Placeholder 6">
            <a:extLst>
              <a:ext uri="{FF2B5EF4-FFF2-40B4-BE49-F238E27FC236}">
                <a16:creationId xmlns:a16="http://schemas.microsoft.com/office/drawing/2014/main" id="{7BBD346D-164A-C749-A601-6EAB123A6DCD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766800" y="1509712"/>
            <a:ext cx="4570751" cy="4579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 </a:t>
            </a:r>
            <a:endParaRPr lang="en-GB"/>
          </a:p>
        </p:txBody>
      </p:sp>
      <p:sp>
        <p:nvSpPr>
          <p:cNvPr id="15" name="textruta 5">
            <a:extLst>
              <a:ext uri="{FF2B5EF4-FFF2-40B4-BE49-F238E27FC236}">
                <a16:creationId xmlns:a16="http://schemas.microsoft.com/office/drawing/2014/main" id="{06CA2342-36FD-9448-B11A-4E93C56F67D9}"/>
              </a:ext>
            </a:extLst>
          </p:cNvPr>
          <p:cNvSpPr txBox="1"/>
          <p:nvPr userDrawn="1"/>
        </p:nvSpPr>
        <p:spPr>
          <a:xfrm>
            <a:off x="2003086" y="-371413"/>
            <a:ext cx="8185829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need to change the color of the logo, right click outside work area, choose Format Background from context menu and choose Solid fill – Black or White</a:t>
            </a:r>
          </a:p>
        </p:txBody>
      </p:sp>
      <p:sp>
        <p:nvSpPr>
          <p:cNvPr id="19" name="Platshållare för bild 18">
            <a:extLst>
              <a:ext uri="{FF2B5EF4-FFF2-40B4-BE49-F238E27FC236}">
                <a16:creationId xmlns:a16="http://schemas.microsoft.com/office/drawing/2014/main" id="{2CF86C16-27EE-6B40-B5E9-51B151F29C3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3562" y="2"/>
            <a:ext cx="6098438" cy="6857999"/>
          </a:xfrm>
          <a:custGeom>
            <a:avLst/>
            <a:gdLst>
              <a:gd name="connsiteX0" fmla="*/ 4882549 w 6098438"/>
              <a:gd name="connsiteY0" fmla="*/ 6427327 h 6857999"/>
              <a:gd name="connsiteX1" fmla="*/ 4850251 w 6098438"/>
              <a:gd name="connsiteY1" fmla="*/ 6630261 h 6857999"/>
              <a:gd name="connsiteX2" fmla="*/ 4772635 w 6098438"/>
              <a:gd name="connsiteY2" fmla="*/ 6665839 h 6857999"/>
              <a:gd name="connsiteX3" fmla="*/ 4862474 w 6098438"/>
              <a:gd name="connsiteY3" fmla="*/ 6423848 h 6857999"/>
              <a:gd name="connsiteX4" fmla="*/ 4864363 w 6098438"/>
              <a:gd name="connsiteY4" fmla="*/ 6426134 h 6857999"/>
              <a:gd name="connsiteX5" fmla="*/ 4757827 w 6098438"/>
              <a:gd name="connsiteY5" fmla="*/ 6657292 h 6857999"/>
              <a:gd name="connsiteX6" fmla="*/ 4754945 w 6098438"/>
              <a:gd name="connsiteY6" fmla="*/ 6657193 h 6857999"/>
              <a:gd name="connsiteX7" fmla="*/ 4714398 w 6098438"/>
              <a:gd name="connsiteY7" fmla="*/ 6549664 h 6857999"/>
              <a:gd name="connsiteX8" fmla="*/ 5641019 w 6098438"/>
              <a:gd name="connsiteY8" fmla="*/ 6423749 h 6857999"/>
              <a:gd name="connsiteX9" fmla="*/ 5712871 w 6098438"/>
              <a:gd name="connsiteY9" fmla="*/ 6526111 h 6857999"/>
              <a:gd name="connsiteX10" fmla="*/ 5712871 w 6098438"/>
              <a:gd name="connsiteY10" fmla="*/ 6596869 h 6857999"/>
              <a:gd name="connsiteX11" fmla="*/ 5734039 w 6098438"/>
              <a:gd name="connsiteY11" fmla="*/ 6596869 h 6857999"/>
              <a:gd name="connsiteX12" fmla="*/ 5734039 w 6098438"/>
              <a:gd name="connsiteY12" fmla="*/ 6526111 h 6857999"/>
              <a:gd name="connsiteX13" fmla="*/ 5805890 w 6098438"/>
              <a:gd name="connsiteY13" fmla="*/ 6423749 h 6857999"/>
              <a:gd name="connsiteX14" fmla="*/ 5781542 w 6098438"/>
              <a:gd name="connsiteY14" fmla="*/ 6423749 h 6857999"/>
              <a:gd name="connsiteX15" fmla="*/ 5725989 w 6098438"/>
              <a:gd name="connsiteY15" fmla="*/ 6503949 h 6857999"/>
              <a:gd name="connsiteX16" fmla="*/ 5721119 w 6098438"/>
              <a:gd name="connsiteY16" fmla="*/ 6503949 h 6857999"/>
              <a:gd name="connsiteX17" fmla="*/ 5665367 w 6098438"/>
              <a:gd name="connsiteY17" fmla="*/ 6423749 h 6857999"/>
              <a:gd name="connsiteX18" fmla="*/ 5446234 w 6098438"/>
              <a:gd name="connsiteY18" fmla="*/ 6423749 h 6857999"/>
              <a:gd name="connsiteX19" fmla="*/ 5446234 w 6098438"/>
              <a:gd name="connsiteY19" fmla="*/ 6596869 h 6857999"/>
              <a:gd name="connsiteX20" fmla="*/ 5467501 w 6098438"/>
              <a:gd name="connsiteY20" fmla="*/ 6596869 h 6857999"/>
              <a:gd name="connsiteX21" fmla="*/ 5467501 w 6098438"/>
              <a:gd name="connsiteY21" fmla="*/ 6446308 h 6857999"/>
              <a:gd name="connsiteX22" fmla="*/ 5471477 w 6098438"/>
              <a:gd name="connsiteY22" fmla="*/ 6442333 h 6857999"/>
              <a:gd name="connsiteX23" fmla="*/ 5540745 w 6098438"/>
              <a:gd name="connsiteY23" fmla="*/ 6442333 h 6857999"/>
              <a:gd name="connsiteX24" fmla="*/ 5572149 w 6098438"/>
              <a:gd name="connsiteY24" fmla="*/ 6453265 h 6857999"/>
              <a:gd name="connsiteX25" fmla="*/ 5580596 w 6098438"/>
              <a:gd name="connsiteY25" fmla="*/ 6474035 h 6857999"/>
              <a:gd name="connsiteX26" fmla="*/ 5546509 w 6098438"/>
              <a:gd name="connsiteY26" fmla="*/ 6505936 h 6857999"/>
              <a:gd name="connsiteX27" fmla="*/ 5485986 w 6098438"/>
              <a:gd name="connsiteY27" fmla="*/ 6505936 h 6857999"/>
              <a:gd name="connsiteX28" fmla="*/ 5485986 w 6098438"/>
              <a:gd name="connsiteY28" fmla="*/ 6524520 h 6857999"/>
              <a:gd name="connsiteX29" fmla="*/ 5533788 w 6098438"/>
              <a:gd name="connsiteY29" fmla="*/ 6524520 h 6857999"/>
              <a:gd name="connsiteX30" fmla="*/ 5583279 w 6098438"/>
              <a:gd name="connsiteY30" fmla="*/ 6596869 h 6857999"/>
              <a:gd name="connsiteX31" fmla="*/ 5607528 w 6098438"/>
              <a:gd name="connsiteY31" fmla="*/ 6596869 h 6857999"/>
              <a:gd name="connsiteX32" fmla="*/ 5556049 w 6098438"/>
              <a:gd name="connsiteY32" fmla="*/ 6523030 h 6857999"/>
              <a:gd name="connsiteX33" fmla="*/ 5557440 w 6098438"/>
              <a:gd name="connsiteY33" fmla="*/ 6522732 h 6857999"/>
              <a:gd name="connsiteX34" fmla="*/ 5562012 w 6098438"/>
              <a:gd name="connsiteY34" fmla="*/ 6521638 h 6857999"/>
              <a:gd name="connsiteX35" fmla="*/ 5601665 w 6098438"/>
              <a:gd name="connsiteY35" fmla="*/ 6474234 h 6857999"/>
              <a:gd name="connsiteX36" fmla="*/ 5588646 w 6098438"/>
              <a:gd name="connsiteY36" fmla="*/ 6440942 h 6857999"/>
              <a:gd name="connsiteX37" fmla="*/ 5540745 w 6098438"/>
              <a:gd name="connsiteY37" fmla="*/ 6423749 h 6857999"/>
              <a:gd name="connsiteX38" fmla="*/ 5254132 w 6098438"/>
              <a:gd name="connsiteY38" fmla="*/ 6423749 h 6857999"/>
              <a:gd name="connsiteX39" fmla="*/ 5254132 w 6098438"/>
              <a:gd name="connsiteY39" fmla="*/ 6596869 h 6857999"/>
              <a:gd name="connsiteX40" fmla="*/ 5275399 w 6098438"/>
              <a:gd name="connsiteY40" fmla="*/ 6596869 h 6857999"/>
              <a:gd name="connsiteX41" fmla="*/ 5275399 w 6098438"/>
              <a:gd name="connsiteY41" fmla="*/ 6528396 h 6857999"/>
              <a:gd name="connsiteX42" fmla="*/ 5279375 w 6098438"/>
              <a:gd name="connsiteY42" fmla="*/ 6524421 h 6857999"/>
              <a:gd name="connsiteX43" fmla="*/ 5368121 w 6098438"/>
              <a:gd name="connsiteY43" fmla="*/ 6524421 h 6857999"/>
              <a:gd name="connsiteX44" fmla="*/ 5368121 w 6098438"/>
              <a:gd name="connsiteY44" fmla="*/ 6505837 h 6857999"/>
              <a:gd name="connsiteX45" fmla="*/ 5279375 w 6098438"/>
              <a:gd name="connsiteY45" fmla="*/ 6505837 h 6857999"/>
              <a:gd name="connsiteX46" fmla="*/ 5275399 w 6098438"/>
              <a:gd name="connsiteY46" fmla="*/ 6501862 h 6857999"/>
              <a:gd name="connsiteX47" fmla="*/ 5275399 w 6098438"/>
              <a:gd name="connsiteY47" fmla="*/ 6447799 h 6857999"/>
              <a:gd name="connsiteX48" fmla="*/ 5279375 w 6098438"/>
              <a:gd name="connsiteY48" fmla="*/ 6443824 h 6857999"/>
              <a:gd name="connsiteX49" fmla="*/ 5389090 w 6098438"/>
              <a:gd name="connsiteY49" fmla="*/ 6443824 h 6857999"/>
              <a:gd name="connsiteX50" fmla="*/ 5389090 w 6098438"/>
              <a:gd name="connsiteY50" fmla="*/ 6423749 h 6857999"/>
              <a:gd name="connsiteX51" fmla="*/ 5102776 w 6098438"/>
              <a:gd name="connsiteY51" fmla="*/ 6423749 h 6857999"/>
              <a:gd name="connsiteX52" fmla="*/ 5023073 w 6098438"/>
              <a:gd name="connsiteY52" fmla="*/ 6596869 h 6857999"/>
              <a:gd name="connsiteX53" fmla="*/ 5044937 w 6098438"/>
              <a:gd name="connsiteY53" fmla="*/ 6596869 h 6857999"/>
              <a:gd name="connsiteX54" fmla="*/ 5109335 w 6098438"/>
              <a:gd name="connsiteY54" fmla="*/ 6452371 h 6857999"/>
              <a:gd name="connsiteX55" fmla="*/ 5115198 w 6098438"/>
              <a:gd name="connsiteY55" fmla="*/ 6452371 h 6857999"/>
              <a:gd name="connsiteX56" fmla="*/ 5148689 w 6098438"/>
              <a:gd name="connsiteY56" fmla="*/ 6526309 h 6857999"/>
              <a:gd name="connsiteX57" fmla="*/ 5096714 w 6098438"/>
              <a:gd name="connsiteY57" fmla="*/ 6526309 h 6857999"/>
              <a:gd name="connsiteX58" fmla="*/ 5088465 w 6098438"/>
              <a:gd name="connsiteY58" fmla="*/ 6544893 h 6857999"/>
              <a:gd name="connsiteX59" fmla="*/ 5156839 w 6098438"/>
              <a:gd name="connsiteY59" fmla="*/ 6544893 h 6857999"/>
              <a:gd name="connsiteX60" fmla="*/ 5179795 w 6098438"/>
              <a:gd name="connsiteY60" fmla="*/ 6596869 h 6857999"/>
              <a:gd name="connsiteX61" fmla="*/ 5202951 w 6098438"/>
              <a:gd name="connsiteY61" fmla="*/ 6596869 h 6857999"/>
              <a:gd name="connsiteX62" fmla="*/ 5123348 w 6098438"/>
              <a:gd name="connsiteY62" fmla="*/ 6423749 h 6857999"/>
              <a:gd name="connsiteX63" fmla="*/ 4849555 w 6098438"/>
              <a:gd name="connsiteY63" fmla="*/ 6408544 h 6857999"/>
              <a:gd name="connsiteX64" fmla="*/ 4851443 w 6098438"/>
              <a:gd name="connsiteY64" fmla="*/ 6410829 h 6857999"/>
              <a:gd name="connsiteX65" fmla="*/ 4694323 w 6098438"/>
              <a:gd name="connsiteY65" fmla="*/ 6544397 h 6857999"/>
              <a:gd name="connsiteX66" fmla="*/ 4740734 w 6098438"/>
              <a:gd name="connsiteY66" fmla="*/ 6667628 h 6857999"/>
              <a:gd name="connsiteX67" fmla="*/ 4627639 w 6098438"/>
              <a:gd name="connsiteY67" fmla="*/ 6612273 h 6857999"/>
              <a:gd name="connsiteX68" fmla="*/ 4591167 w 6098438"/>
              <a:gd name="connsiteY68" fmla="*/ 6491725 h 6857999"/>
              <a:gd name="connsiteX69" fmla="*/ 4676336 w 6098438"/>
              <a:gd name="connsiteY69" fmla="*/ 6535253 h 6857999"/>
              <a:gd name="connsiteX70" fmla="*/ 4690149 w 6098438"/>
              <a:gd name="connsiteY70" fmla="*/ 6523527 h 6857999"/>
              <a:gd name="connsiteX71" fmla="*/ 4603788 w 6098438"/>
              <a:gd name="connsiteY71" fmla="*/ 6479402 h 6857999"/>
              <a:gd name="connsiteX72" fmla="*/ 4604186 w 6098438"/>
              <a:gd name="connsiteY72" fmla="*/ 6476520 h 6857999"/>
              <a:gd name="connsiteX73" fmla="*/ 4749169 w 6098438"/>
              <a:gd name="connsiteY73" fmla="*/ 6352121 h 6857999"/>
              <a:gd name="connsiteX74" fmla="*/ 4851145 w 6098438"/>
              <a:gd name="connsiteY74" fmla="*/ 6390457 h 6857999"/>
              <a:gd name="connsiteX75" fmla="*/ 4598024 w 6098438"/>
              <a:gd name="connsiteY75" fmla="*/ 6460520 h 6857999"/>
              <a:gd name="connsiteX76" fmla="*/ 4645627 w 6098438"/>
              <a:gd name="connsiteY76" fmla="*/ 6389662 h 6857999"/>
              <a:gd name="connsiteX77" fmla="*/ 4749169 w 6098438"/>
              <a:gd name="connsiteY77" fmla="*/ 6352121 h 6857999"/>
              <a:gd name="connsiteX78" fmla="*/ 4762063 w 6098438"/>
              <a:gd name="connsiteY78" fmla="*/ 6335537 h 6857999"/>
              <a:gd name="connsiteX79" fmla="*/ 4634596 w 6098438"/>
              <a:gd name="connsiteY79" fmla="*/ 6376643 h 6857999"/>
              <a:gd name="connsiteX80" fmla="*/ 4614620 w 6098438"/>
              <a:gd name="connsiteY80" fmla="*/ 6623304 h 6857999"/>
              <a:gd name="connsiteX81" fmla="*/ 4861282 w 6098438"/>
              <a:gd name="connsiteY81" fmla="*/ 6643280 h 6857999"/>
              <a:gd name="connsiteX82" fmla="*/ 4881257 w 6098438"/>
              <a:gd name="connsiteY82" fmla="*/ 6396618 h 6857999"/>
              <a:gd name="connsiteX83" fmla="*/ 4762063 w 6098438"/>
              <a:gd name="connsiteY83" fmla="*/ 6335537 h 6857999"/>
              <a:gd name="connsiteX84" fmla="*/ 0 w 6098438"/>
              <a:gd name="connsiteY84" fmla="*/ 0 h 6857999"/>
              <a:gd name="connsiteX85" fmla="*/ 6098438 w 6098438"/>
              <a:gd name="connsiteY85" fmla="*/ 0 h 6857999"/>
              <a:gd name="connsiteX86" fmla="*/ 6098438 w 6098438"/>
              <a:gd name="connsiteY86" fmla="*/ 6857999 h 6857999"/>
              <a:gd name="connsiteX87" fmla="*/ 0 w 6098438"/>
              <a:gd name="connsiteY8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6098438" h="6857999">
                <a:moveTo>
                  <a:pt x="4882549" y="6427327"/>
                </a:moveTo>
                <a:cubicBezTo>
                  <a:pt x="4922599" y="6492520"/>
                  <a:pt x="4910276" y="6579279"/>
                  <a:pt x="4850251" y="6630261"/>
                </a:cubicBezTo>
                <a:cubicBezTo>
                  <a:pt x="4827294" y="6649739"/>
                  <a:pt x="4800362" y="6661566"/>
                  <a:pt x="4772635" y="6665839"/>
                </a:cubicBezTo>
                <a:close/>
                <a:moveTo>
                  <a:pt x="4862474" y="6423848"/>
                </a:moveTo>
                <a:lnTo>
                  <a:pt x="4864363" y="6426134"/>
                </a:lnTo>
                <a:lnTo>
                  <a:pt x="4757827" y="6657292"/>
                </a:lnTo>
                <a:cubicBezTo>
                  <a:pt x="4756436" y="6657193"/>
                  <a:pt x="4756337" y="6657193"/>
                  <a:pt x="4754945" y="6657193"/>
                </a:cubicBezTo>
                <a:lnTo>
                  <a:pt x="4714398" y="6549664"/>
                </a:lnTo>
                <a:close/>
                <a:moveTo>
                  <a:pt x="5641019" y="6423749"/>
                </a:moveTo>
                <a:lnTo>
                  <a:pt x="5712871" y="6526111"/>
                </a:lnTo>
                <a:lnTo>
                  <a:pt x="5712871" y="6596869"/>
                </a:lnTo>
                <a:lnTo>
                  <a:pt x="5734039" y="6596869"/>
                </a:lnTo>
                <a:lnTo>
                  <a:pt x="5734039" y="6526111"/>
                </a:lnTo>
                <a:lnTo>
                  <a:pt x="5805890" y="6423749"/>
                </a:lnTo>
                <a:lnTo>
                  <a:pt x="5781542" y="6423749"/>
                </a:lnTo>
                <a:lnTo>
                  <a:pt x="5725989" y="6503949"/>
                </a:lnTo>
                <a:lnTo>
                  <a:pt x="5721119" y="6503949"/>
                </a:lnTo>
                <a:lnTo>
                  <a:pt x="5665367" y="6423749"/>
                </a:lnTo>
                <a:close/>
                <a:moveTo>
                  <a:pt x="5446234" y="6423749"/>
                </a:moveTo>
                <a:lnTo>
                  <a:pt x="5446234" y="6596869"/>
                </a:lnTo>
                <a:lnTo>
                  <a:pt x="5467501" y="6596869"/>
                </a:lnTo>
                <a:lnTo>
                  <a:pt x="5467501" y="6446308"/>
                </a:lnTo>
                <a:lnTo>
                  <a:pt x="5471477" y="6442333"/>
                </a:lnTo>
                <a:lnTo>
                  <a:pt x="5540745" y="6442333"/>
                </a:lnTo>
                <a:cubicBezTo>
                  <a:pt x="5550881" y="6442333"/>
                  <a:pt x="5562509" y="6443625"/>
                  <a:pt x="5572149" y="6453265"/>
                </a:cubicBezTo>
                <a:cubicBezTo>
                  <a:pt x="5577615" y="6459029"/>
                  <a:pt x="5580596" y="6466383"/>
                  <a:pt x="5580596" y="6474035"/>
                </a:cubicBezTo>
                <a:cubicBezTo>
                  <a:pt x="5580596" y="6491924"/>
                  <a:pt x="5565590" y="6505936"/>
                  <a:pt x="5546509" y="6505936"/>
                </a:cubicBezTo>
                <a:lnTo>
                  <a:pt x="5485986" y="6505936"/>
                </a:lnTo>
                <a:lnTo>
                  <a:pt x="5485986" y="6524520"/>
                </a:lnTo>
                <a:lnTo>
                  <a:pt x="5533788" y="6524520"/>
                </a:lnTo>
                <a:lnTo>
                  <a:pt x="5583279" y="6596869"/>
                </a:lnTo>
                <a:lnTo>
                  <a:pt x="5607528" y="6596869"/>
                </a:lnTo>
                <a:lnTo>
                  <a:pt x="5556049" y="6523030"/>
                </a:lnTo>
                <a:lnTo>
                  <a:pt x="5557440" y="6522732"/>
                </a:lnTo>
                <a:cubicBezTo>
                  <a:pt x="5559925" y="6522235"/>
                  <a:pt x="5561416" y="6521837"/>
                  <a:pt x="5562012" y="6521638"/>
                </a:cubicBezTo>
                <a:cubicBezTo>
                  <a:pt x="5586460" y="6514980"/>
                  <a:pt x="5601665" y="6496793"/>
                  <a:pt x="5601665" y="6474234"/>
                </a:cubicBezTo>
                <a:cubicBezTo>
                  <a:pt x="5601665" y="6461514"/>
                  <a:pt x="5597193" y="6449986"/>
                  <a:pt x="5588646" y="6440942"/>
                </a:cubicBezTo>
                <a:cubicBezTo>
                  <a:pt x="5577615" y="6429414"/>
                  <a:pt x="5561913" y="6423749"/>
                  <a:pt x="5540745" y="6423749"/>
                </a:cubicBezTo>
                <a:close/>
                <a:moveTo>
                  <a:pt x="5254132" y="6423749"/>
                </a:moveTo>
                <a:lnTo>
                  <a:pt x="5254132" y="6596869"/>
                </a:lnTo>
                <a:lnTo>
                  <a:pt x="5275399" y="6596869"/>
                </a:lnTo>
                <a:lnTo>
                  <a:pt x="5275399" y="6528396"/>
                </a:lnTo>
                <a:lnTo>
                  <a:pt x="5279375" y="6524421"/>
                </a:lnTo>
                <a:lnTo>
                  <a:pt x="5368121" y="6524421"/>
                </a:lnTo>
                <a:lnTo>
                  <a:pt x="5368121" y="6505837"/>
                </a:lnTo>
                <a:lnTo>
                  <a:pt x="5279375" y="6505837"/>
                </a:lnTo>
                <a:lnTo>
                  <a:pt x="5275399" y="6501862"/>
                </a:lnTo>
                <a:lnTo>
                  <a:pt x="5275399" y="6447799"/>
                </a:lnTo>
                <a:lnTo>
                  <a:pt x="5279375" y="6443824"/>
                </a:lnTo>
                <a:lnTo>
                  <a:pt x="5389090" y="6443824"/>
                </a:lnTo>
                <a:lnTo>
                  <a:pt x="5389090" y="6423749"/>
                </a:lnTo>
                <a:close/>
                <a:moveTo>
                  <a:pt x="5102776" y="6423749"/>
                </a:moveTo>
                <a:lnTo>
                  <a:pt x="5023073" y="6596869"/>
                </a:lnTo>
                <a:lnTo>
                  <a:pt x="5044937" y="6596869"/>
                </a:lnTo>
                <a:lnTo>
                  <a:pt x="5109335" y="6452371"/>
                </a:lnTo>
                <a:lnTo>
                  <a:pt x="5115198" y="6452371"/>
                </a:lnTo>
                <a:lnTo>
                  <a:pt x="5148689" y="6526309"/>
                </a:lnTo>
                <a:lnTo>
                  <a:pt x="5096714" y="6526309"/>
                </a:lnTo>
                <a:lnTo>
                  <a:pt x="5088465" y="6544893"/>
                </a:lnTo>
                <a:lnTo>
                  <a:pt x="5156839" y="6544893"/>
                </a:lnTo>
                <a:lnTo>
                  <a:pt x="5179795" y="6596869"/>
                </a:lnTo>
                <a:lnTo>
                  <a:pt x="5202951" y="6596869"/>
                </a:lnTo>
                <a:lnTo>
                  <a:pt x="5123348" y="6423749"/>
                </a:lnTo>
                <a:close/>
                <a:moveTo>
                  <a:pt x="4849555" y="6408544"/>
                </a:moveTo>
                <a:lnTo>
                  <a:pt x="4851443" y="6410829"/>
                </a:lnTo>
                <a:lnTo>
                  <a:pt x="4694323" y="6544397"/>
                </a:lnTo>
                <a:lnTo>
                  <a:pt x="4740734" y="6667628"/>
                </a:lnTo>
                <a:cubicBezTo>
                  <a:pt x="4698497" y="6665739"/>
                  <a:pt x="4657056" y="6646957"/>
                  <a:pt x="4627639" y="6612273"/>
                </a:cubicBezTo>
                <a:cubicBezTo>
                  <a:pt x="4598123" y="6577589"/>
                  <a:pt x="4586297" y="6533763"/>
                  <a:pt x="4591167" y="6491725"/>
                </a:cubicBezTo>
                <a:lnTo>
                  <a:pt x="4676336" y="6535253"/>
                </a:lnTo>
                <a:lnTo>
                  <a:pt x="4690149" y="6523527"/>
                </a:lnTo>
                <a:lnTo>
                  <a:pt x="4603788" y="6479402"/>
                </a:lnTo>
                <a:cubicBezTo>
                  <a:pt x="4603987" y="6478010"/>
                  <a:pt x="4603987" y="6477911"/>
                  <a:pt x="4604186" y="6476520"/>
                </a:cubicBezTo>
                <a:close/>
                <a:moveTo>
                  <a:pt x="4749169" y="6352121"/>
                </a:moveTo>
                <a:cubicBezTo>
                  <a:pt x="4785803" y="6352444"/>
                  <a:pt x="4822176" y="6365413"/>
                  <a:pt x="4851145" y="6390457"/>
                </a:cubicBezTo>
                <a:lnTo>
                  <a:pt x="4598024" y="6460520"/>
                </a:lnTo>
                <a:cubicBezTo>
                  <a:pt x="4606769" y="6433786"/>
                  <a:pt x="4622770" y="6409140"/>
                  <a:pt x="4645627" y="6389662"/>
                </a:cubicBezTo>
                <a:cubicBezTo>
                  <a:pt x="4675640" y="6364121"/>
                  <a:pt x="4712535" y="6351798"/>
                  <a:pt x="4749169" y="6352121"/>
                </a:cubicBezTo>
                <a:close/>
                <a:moveTo>
                  <a:pt x="4762063" y="6335537"/>
                </a:moveTo>
                <a:cubicBezTo>
                  <a:pt x="4717430" y="6331922"/>
                  <a:pt x="4671417" y="6345338"/>
                  <a:pt x="4634596" y="6376643"/>
                </a:cubicBezTo>
                <a:cubicBezTo>
                  <a:pt x="4560955" y="6439252"/>
                  <a:pt x="4552011" y="6549664"/>
                  <a:pt x="4614620" y="6623304"/>
                </a:cubicBezTo>
                <a:cubicBezTo>
                  <a:pt x="4677230" y="6696945"/>
                  <a:pt x="4787641" y="6705889"/>
                  <a:pt x="4861282" y="6643280"/>
                </a:cubicBezTo>
                <a:cubicBezTo>
                  <a:pt x="4934923" y="6580670"/>
                  <a:pt x="4943867" y="6470259"/>
                  <a:pt x="4881257" y="6396618"/>
                </a:cubicBezTo>
                <a:cubicBezTo>
                  <a:pt x="4849953" y="6359798"/>
                  <a:pt x="4806698" y="6339151"/>
                  <a:pt x="4762063" y="6335537"/>
                </a:cubicBezTo>
                <a:close/>
                <a:moveTo>
                  <a:pt x="0" y="0"/>
                </a:moveTo>
                <a:lnTo>
                  <a:pt x="6098438" y="0"/>
                </a:lnTo>
                <a:lnTo>
                  <a:pt x="6098438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7938" indent="0">
              <a:buNone/>
              <a:defRPr sz="1000"/>
            </a:lvl1pPr>
          </a:lstStyle>
          <a:p>
            <a:r>
              <a:rPr lang="sv-SE" err="1"/>
              <a:t>Click</a:t>
            </a:r>
            <a:r>
              <a:rPr lang="sv-SE"/>
              <a:t> on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an image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588C05C-AA9E-F44F-AA73-6F6E3D23EC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F2EDF50D-0C34-4336-BA3A-9DFDCE99BFAC}" type="datetime1">
              <a:rPr lang="sv-SE" smtClean="0"/>
              <a:t>2021-04-27</a:t>
            </a:fld>
            <a:endParaRPr lang="sv-S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21798B8-3343-F44A-875C-326BE85B53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3976E68-6E7C-E94B-8029-362201111B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ruta 5">
            <a:extLst>
              <a:ext uri="{FF2B5EF4-FFF2-40B4-BE49-F238E27FC236}">
                <a16:creationId xmlns:a16="http://schemas.microsoft.com/office/drawing/2014/main" id="{9EE969B3-F2BD-4BDC-B9CB-52FB04AA5888}"/>
              </a:ext>
            </a:extLst>
          </p:cNvPr>
          <p:cNvSpPr txBox="1"/>
          <p:nvPr userDrawn="1"/>
        </p:nvSpPr>
        <p:spPr>
          <a:xfrm>
            <a:off x="12323953" y="0"/>
            <a:ext cx="1866181" cy="230832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 TEMPLATES</a:t>
            </a:r>
          </a:p>
          <a:p>
            <a:pPr algn="ctr"/>
            <a:endParaRPr lang="en" sz="9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add a chart by clicking on the icon or paste it from another document you need to add a chart template.</a:t>
            </a:r>
          </a:p>
          <a:p>
            <a:pPr algn="ctr"/>
            <a:endParaRPr lang="en" sz="9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find the chart templates by going to:</a:t>
            </a:r>
            <a:b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– Charts – Templates</a:t>
            </a:r>
          </a:p>
          <a:p>
            <a:pPr algn="ctr"/>
            <a:endParaRPr lang="en" sz="9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you have six different templates to choose from: Stacked, Clustered, Scatter, Waterfall, Pie and Line.</a:t>
            </a:r>
          </a:p>
          <a:p>
            <a:pPr algn="ctr"/>
            <a:endParaRPr lang="en" sz="9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905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tshållare för bild 25">
            <a:extLst>
              <a:ext uri="{FF2B5EF4-FFF2-40B4-BE49-F238E27FC236}">
                <a16:creationId xmlns:a16="http://schemas.microsoft.com/office/drawing/2014/main" id="{78869849-7333-CB44-9E7B-15EFEFE5598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134475" y="3429036"/>
            <a:ext cx="3057524" cy="3447252"/>
          </a:xfrm>
          <a:custGeom>
            <a:avLst/>
            <a:gdLst>
              <a:gd name="connsiteX0" fmla="*/ 1841636 w 3057524"/>
              <a:gd name="connsiteY0" fmla="*/ 2998292 h 3447252"/>
              <a:gd name="connsiteX1" fmla="*/ 1809338 w 3057524"/>
              <a:gd name="connsiteY1" fmla="*/ 3201226 h 3447252"/>
              <a:gd name="connsiteX2" fmla="*/ 1731722 w 3057524"/>
              <a:gd name="connsiteY2" fmla="*/ 3236804 h 3447252"/>
              <a:gd name="connsiteX3" fmla="*/ 1821561 w 3057524"/>
              <a:gd name="connsiteY3" fmla="*/ 2994813 h 3447252"/>
              <a:gd name="connsiteX4" fmla="*/ 1823450 w 3057524"/>
              <a:gd name="connsiteY4" fmla="*/ 2997099 h 3447252"/>
              <a:gd name="connsiteX5" fmla="*/ 1716914 w 3057524"/>
              <a:gd name="connsiteY5" fmla="*/ 3228257 h 3447252"/>
              <a:gd name="connsiteX6" fmla="*/ 1714032 w 3057524"/>
              <a:gd name="connsiteY6" fmla="*/ 3228158 h 3447252"/>
              <a:gd name="connsiteX7" fmla="*/ 1673485 w 3057524"/>
              <a:gd name="connsiteY7" fmla="*/ 3120629 h 3447252"/>
              <a:gd name="connsiteX8" fmla="*/ 2600106 w 3057524"/>
              <a:gd name="connsiteY8" fmla="*/ 2994714 h 3447252"/>
              <a:gd name="connsiteX9" fmla="*/ 2671958 w 3057524"/>
              <a:gd name="connsiteY9" fmla="*/ 3097076 h 3447252"/>
              <a:gd name="connsiteX10" fmla="*/ 2671958 w 3057524"/>
              <a:gd name="connsiteY10" fmla="*/ 3167834 h 3447252"/>
              <a:gd name="connsiteX11" fmla="*/ 2693126 w 3057524"/>
              <a:gd name="connsiteY11" fmla="*/ 3167834 h 3447252"/>
              <a:gd name="connsiteX12" fmla="*/ 2693126 w 3057524"/>
              <a:gd name="connsiteY12" fmla="*/ 3097076 h 3447252"/>
              <a:gd name="connsiteX13" fmla="*/ 2764977 w 3057524"/>
              <a:gd name="connsiteY13" fmla="*/ 2994714 h 3447252"/>
              <a:gd name="connsiteX14" fmla="*/ 2740629 w 3057524"/>
              <a:gd name="connsiteY14" fmla="*/ 2994714 h 3447252"/>
              <a:gd name="connsiteX15" fmla="*/ 2685076 w 3057524"/>
              <a:gd name="connsiteY15" fmla="*/ 3074914 h 3447252"/>
              <a:gd name="connsiteX16" fmla="*/ 2680206 w 3057524"/>
              <a:gd name="connsiteY16" fmla="*/ 3074914 h 3447252"/>
              <a:gd name="connsiteX17" fmla="*/ 2624454 w 3057524"/>
              <a:gd name="connsiteY17" fmla="*/ 2994714 h 3447252"/>
              <a:gd name="connsiteX18" fmla="*/ 2405321 w 3057524"/>
              <a:gd name="connsiteY18" fmla="*/ 2994714 h 3447252"/>
              <a:gd name="connsiteX19" fmla="*/ 2405321 w 3057524"/>
              <a:gd name="connsiteY19" fmla="*/ 3167834 h 3447252"/>
              <a:gd name="connsiteX20" fmla="*/ 2426588 w 3057524"/>
              <a:gd name="connsiteY20" fmla="*/ 3167834 h 3447252"/>
              <a:gd name="connsiteX21" fmla="*/ 2426588 w 3057524"/>
              <a:gd name="connsiteY21" fmla="*/ 3017273 h 3447252"/>
              <a:gd name="connsiteX22" fmla="*/ 2430564 w 3057524"/>
              <a:gd name="connsiteY22" fmla="*/ 3013298 h 3447252"/>
              <a:gd name="connsiteX23" fmla="*/ 2499832 w 3057524"/>
              <a:gd name="connsiteY23" fmla="*/ 3013298 h 3447252"/>
              <a:gd name="connsiteX24" fmla="*/ 2531236 w 3057524"/>
              <a:gd name="connsiteY24" fmla="*/ 3024230 h 3447252"/>
              <a:gd name="connsiteX25" fmla="*/ 2539683 w 3057524"/>
              <a:gd name="connsiteY25" fmla="*/ 3045000 h 3447252"/>
              <a:gd name="connsiteX26" fmla="*/ 2505596 w 3057524"/>
              <a:gd name="connsiteY26" fmla="*/ 3076901 h 3447252"/>
              <a:gd name="connsiteX27" fmla="*/ 2445073 w 3057524"/>
              <a:gd name="connsiteY27" fmla="*/ 3076901 h 3447252"/>
              <a:gd name="connsiteX28" fmla="*/ 2445073 w 3057524"/>
              <a:gd name="connsiteY28" fmla="*/ 3095485 h 3447252"/>
              <a:gd name="connsiteX29" fmla="*/ 2492875 w 3057524"/>
              <a:gd name="connsiteY29" fmla="*/ 3095485 h 3447252"/>
              <a:gd name="connsiteX30" fmla="*/ 2542366 w 3057524"/>
              <a:gd name="connsiteY30" fmla="*/ 3167834 h 3447252"/>
              <a:gd name="connsiteX31" fmla="*/ 2566615 w 3057524"/>
              <a:gd name="connsiteY31" fmla="*/ 3167834 h 3447252"/>
              <a:gd name="connsiteX32" fmla="*/ 2515136 w 3057524"/>
              <a:gd name="connsiteY32" fmla="*/ 3093995 h 3447252"/>
              <a:gd name="connsiteX33" fmla="*/ 2516527 w 3057524"/>
              <a:gd name="connsiteY33" fmla="*/ 3093697 h 3447252"/>
              <a:gd name="connsiteX34" fmla="*/ 2521099 w 3057524"/>
              <a:gd name="connsiteY34" fmla="*/ 3092603 h 3447252"/>
              <a:gd name="connsiteX35" fmla="*/ 2560752 w 3057524"/>
              <a:gd name="connsiteY35" fmla="*/ 3045199 h 3447252"/>
              <a:gd name="connsiteX36" fmla="*/ 2547733 w 3057524"/>
              <a:gd name="connsiteY36" fmla="*/ 3011907 h 3447252"/>
              <a:gd name="connsiteX37" fmla="*/ 2499832 w 3057524"/>
              <a:gd name="connsiteY37" fmla="*/ 2994714 h 3447252"/>
              <a:gd name="connsiteX38" fmla="*/ 2213219 w 3057524"/>
              <a:gd name="connsiteY38" fmla="*/ 2994714 h 3447252"/>
              <a:gd name="connsiteX39" fmla="*/ 2213219 w 3057524"/>
              <a:gd name="connsiteY39" fmla="*/ 3167834 h 3447252"/>
              <a:gd name="connsiteX40" fmla="*/ 2234486 w 3057524"/>
              <a:gd name="connsiteY40" fmla="*/ 3167834 h 3447252"/>
              <a:gd name="connsiteX41" fmla="*/ 2234486 w 3057524"/>
              <a:gd name="connsiteY41" fmla="*/ 3099361 h 3447252"/>
              <a:gd name="connsiteX42" fmla="*/ 2238462 w 3057524"/>
              <a:gd name="connsiteY42" fmla="*/ 3095386 h 3447252"/>
              <a:gd name="connsiteX43" fmla="*/ 2327208 w 3057524"/>
              <a:gd name="connsiteY43" fmla="*/ 3095386 h 3447252"/>
              <a:gd name="connsiteX44" fmla="*/ 2327208 w 3057524"/>
              <a:gd name="connsiteY44" fmla="*/ 3076802 h 3447252"/>
              <a:gd name="connsiteX45" fmla="*/ 2238462 w 3057524"/>
              <a:gd name="connsiteY45" fmla="*/ 3076802 h 3447252"/>
              <a:gd name="connsiteX46" fmla="*/ 2234486 w 3057524"/>
              <a:gd name="connsiteY46" fmla="*/ 3072827 h 3447252"/>
              <a:gd name="connsiteX47" fmla="*/ 2234486 w 3057524"/>
              <a:gd name="connsiteY47" fmla="*/ 3018764 h 3447252"/>
              <a:gd name="connsiteX48" fmla="*/ 2238462 w 3057524"/>
              <a:gd name="connsiteY48" fmla="*/ 3014789 h 3447252"/>
              <a:gd name="connsiteX49" fmla="*/ 2348177 w 3057524"/>
              <a:gd name="connsiteY49" fmla="*/ 3014789 h 3447252"/>
              <a:gd name="connsiteX50" fmla="*/ 2348177 w 3057524"/>
              <a:gd name="connsiteY50" fmla="*/ 2994714 h 3447252"/>
              <a:gd name="connsiteX51" fmla="*/ 2061863 w 3057524"/>
              <a:gd name="connsiteY51" fmla="*/ 2994714 h 3447252"/>
              <a:gd name="connsiteX52" fmla="*/ 1982160 w 3057524"/>
              <a:gd name="connsiteY52" fmla="*/ 3167834 h 3447252"/>
              <a:gd name="connsiteX53" fmla="*/ 2004024 w 3057524"/>
              <a:gd name="connsiteY53" fmla="*/ 3167834 h 3447252"/>
              <a:gd name="connsiteX54" fmla="*/ 2068422 w 3057524"/>
              <a:gd name="connsiteY54" fmla="*/ 3023336 h 3447252"/>
              <a:gd name="connsiteX55" fmla="*/ 2074285 w 3057524"/>
              <a:gd name="connsiteY55" fmla="*/ 3023336 h 3447252"/>
              <a:gd name="connsiteX56" fmla="*/ 2107776 w 3057524"/>
              <a:gd name="connsiteY56" fmla="*/ 3097274 h 3447252"/>
              <a:gd name="connsiteX57" fmla="*/ 2055801 w 3057524"/>
              <a:gd name="connsiteY57" fmla="*/ 3097274 h 3447252"/>
              <a:gd name="connsiteX58" fmla="*/ 2047552 w 3057524"/>
              <a:gd name="connsiteY58" fmla="*/ 3115858 h 3447252"/>
              <a:gd name="connsiteX59" fmla="*/ 2115926 w 3057524"/>
              <a:gd name="connsiteY59" fmla="*/ 3115858 h 3447252"/>
              <a:gd name="connsiteX60" fmla="*/ 2138882 w 3057524"/>
              <a:gd name="connsiteY60" fmla="*/ 3167834 h 3447252"/>
              <a:gd name="connsiteX61" fmla="*/ 2162038 w 3057524"/>
              <a:gd name="connsiteY61" fmla="*/ 3167834 h 3447252"/>
              <a:gd name="connsiteX62" fmla="*/ 2082435 w 3057524"/>
              <a:gd name="connsiteY62" fmla="*/ 2994714 h 3447252"/>
              <a:gd name="connsiteX63" fmla="*/ 1808642 w 3057524"/>
              <a:gd name="connsiteY63" fmla="*/ 2979509 h 3447252"/>
              <a:gd name="connsiteX64" fmla="*/ 1810530 w 3057524"/>
              <a:gd name="connsiteY64" fmla="*/ 2981794 h 3447252"/>
              <a:gd name="connsiteX65" fmla="*/ 1653410 w 3057524"/>
              <a:gd name="connsiteY65" fmla="*/ 3115362 h 3447252"/>
              <a:gd name="connsiteX66" fmla="*/ 1699821 w 3057524"/>
              <a:gd name="connsiteY66" fmla="*/ 3238593 h 3447252"/>
              <a:gd name="connsiteX67" fmla="*/ 1586726 w 3057524"/>
              <a:gd name="connsiteY67" fmla="*/ 3183238 h 3447252"/>
              <a:gd name="connsiteX68" fmla="*/ 1550254 w 3057524"/>
              <a:gd name="connsiteY68" fmla="*/ 3062690 h 3447252"/>
              <a:gd name="connsiteX69" fmla="*/ 1635423 w 3057524"/>
              <a:gd name="connsiteY69" fmla="*/ 3106218 h 3447252"/>
              <a:gd name="connsiteX70" fmla="*/ 1649236 w 3057524"/>
              <a:gd name="connsiteY70" fmla="*/ 3094492 h 3447252"/>
              <a:gd name="connsiteX71" fmla="*/ 1562875 w 3057524"/>
              <a:gd name="connsiteY71" fmla="*/ 3050367 h 3447252"/>
              <a:gd name="connsiteX72" fmla="*/ 1563273 w 3057524"/>
              <a:gd name="connsiteY72" fmla="*/ 3047485 h 3447252"/>
              <a:gd name="connsiteX73" fmla="*/ 1708256 w 3057524"/>
              <a:gd name="connsiteY73" fmla="*/ 2923086 h 3447252"/>
              <a:gd name="connsiteX74" fmla="*/ 1810232 w 3057524"/>
              <a:gd name="connsiteY74" fmla="*/ 2961422 h 3447252"/>
              <a:gd name="connsiteX75" fmla="*/ 1557111 w 3057524"/>
              <a:gd name="connsiteY75" fmla="*/ 3031485 h 3447252"/>
              <a:gd name="connsiteX76" fmla="*/ 1604714 w 3057524"/>
              <a:gd name="connsiteY76" fmla="*/ 2960627 h 3447252"/>
              <a:gd name="connsiteX77" fmla="*/ 1708256 w 3057524"/>
              <a:gd name="connsiteY77" fmla="*/ 2923086 h 3447252"/>
              <a:gd name="connsiteX78" fmla="*/ 1721150 w 3057524"/>
              <a:gd name="connsiteY78" fmla="*/ 2906502 h 3447252"/>
              <a:gd name="connsiteX79" fmla="*/ 1593683 w 3057524"/>
              <a:gd name="connsiteY79" fmla="*/ 2947608 h 3447252"/>
              <a:gd name="connsiteX80" fmla="*/ 1573707 w 3057524"/>
              <a:gd name="connsiteY80" fmla="*/ 3194269 h 3447252"/>
              <a:gd name="connsiteX81" fmla="*/ 1820369 w 3057524"/>
              <a:gd name="connsiteY81" fmla="*/ 3214245 h 3447252"/>
              <a:gd name="connsiteX82" fmla="*/ 1840344 w 3057524"/>
              <a:gd name="connsiteY82" fmla="*/ 2967583 h 3447252"/>
              <a:gd name="connsiteX83" fmla="*/ 1721150 w 3057524"/>
              <a:gd name="connsiteY83" fmla="*/ 2906502 h 3447252"/>
              <a:gd name="connsiteX84" fmla="*/ 0 w 3057524"/>
              <a:gd name="connsiteY84" fmla="*/ 0 h 3447252"/>
              <a:gd name="connsiteX85" fmla="*/ 3057524 w 3057524"/>
              <a:gd name="connsiteY85" fmla="*/ 0 h 3447252"/>
              <a:gd name="connsiteX86" fmla="*/ 3057524 w 3057524"/>
              <a:gd name="connsiteY86" fmla="*/ 3447252 h 3447252"/>
              <a:gd name="connsiteX87" fmla="*/ 0 w 3057524"/>
              <a:gd name="connsiteY87" fmla="*/ 3447252 h 344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3057524" h="3447252">
                <a:moveTo>
                  <a:pt x="1841636" y="2998292"/>
                </a:moveTo>
                <a:cubicBezTo>
                  <a:pt x="1881686" y="3063485"/>
                  <a:pt x="1869363" y="3150244"/>
                  <a:pt x="1809338" y="3201226"/>
                </a:cubicBezTo>
                <a:cubicBezTo>
                  <a:pt x="1786381" y="3220704"/>
                  <a:pt x="1759449" y="3232531"/>
                  <a:pt x="1731722" y="3236804"/>
                </a:cubicBezTo>
                <a:close/>
                <a:moveTo>
                  <a:pt x="1821561" y="2994813"/>
                </a:moveTo>
                <a:lnTo>
                  <a:pt x="1823450" y="2997099"/>
                </a:lnTo>
                <a:lnTo>
                  <a:pt x="1716914" y="3228257"/>
                </a:lnTo>
                <a:cubicBezTo>
                  <a:pt x="1715523" y="3228158"/>
                  <a:pt x="1715424" y="3228158"/>
                  <a:pt x="1714032" y="3228158"/>
                </a:cubicBezTo>
                <a:lnTo>
                  <a:pt x="1673485" y="3120629"/>
                </a:lnTo>
                <a:close/>
                <a:moveTo>
                  <a:pt x="2600106" y="2994714"/>
                </a:moveTo>
                <a:lnTo>
                  <a:pt x="2671958" y="3097076"/>
                </a:lnTo>
                <a:lnTo>
                  <a:pt x="2671958" y="3167834"/>
                </a:lnTo>
                <a:lnTo>
                  <a:pt x="2693126" y="3167834"/>
                </a:lnTo>
                <a:lnTo>
                  <a:pt x="2693126" y="3097076"/>
                </a:lnTo>
                <a:lnTo>
                  <a:pt x="2764977" y="2994714"/>
                </a:lnTo>
                <a:lnTo>
                  <a:pt x="2740629" y="2994714"/>
                </a:lnTo>
                <a:lnTo>
                  <a:pt x="2685076" y="3074914"/>
                </a:lnTo>
                <a:lnTo>
                  <a:pt x="2680206" y="3074914"/>
                </a:lnTo>
                <a:lnTo>
                  <a:pt x="2624454" y="2994714"/>
                </a:lnTo>
                <a:close/>
                <a:moveTo>
                  <a:pt x="2405321" y="2994714"/>
                </a:moveTo>
                <a:lnTo>
                  <a:pt x="2405321" y="3167834"/>
                </a:lnTo>
                <a:lnTo>
                  <a:pt x="2426588" y="3167834"/>
                </a:lnTo>
                <a:lnTo>
                  <a:pt x="2426588" y="3017273"/>
                </a:lnTo>
                <a:lnTo>
                  <a:pt x="2430564" y="3013298"/>
                </a:lnTo>
                <a:lnTo>
                  <a:pt x="2499832" y="3013298"/>
                </a:lnTo>
                <a:cubicBezTo>
                  <a:pt x="2509968" y="3013298"/>
                  <a:pt x="2521596" y="3014590"/>
                  <a:pt x="2531236" y="3024230"/>
                </a:cubicBezTo>
                <a:cubicBezTo>
                  <a:pt x="2536702" y="3029994"/>
                  <a:pt x="2539683" y="3037348"/>
                  <a:pt x="2539683" y="3045000"/>
                </a:cubicBezTo>
                <a:cubicBezTo>
                  <a:pt x="2539683" y="3062889"/>
                  <a:pt x="2524677" y="3076901"/>
                  <a:pt x="2505596" y="3076901"/>
                </a:cubicBezTo>
                <a:lnTo>
                  <a:pt x="2445073" y="3076901"/>
                </a:lnTo>
                <a:lnTo>
                  <a:pt x="2445073" y="3095485"/>
                </a:lnTo>
                <a:lnTo>
                  <a:pt x="2492875" y="3095485"/>
                </a:lnTo>
                <a:lnTo>
                  <a:pt x="2542366" y="3167834"/>
                </a:lnTo>
                <a:lnTo>
                  <a:pt x="2566615" y="3167834"/>
                </a:lnTo>
                <a:lnTo>
                  <a:pt x="2515136" y="3093995"/>
                </a:lnTo>
                <a:lnTo>
                  <a:pt x="2516527" y="3093697"/>
                </a:lnTo>
                <a:cubicBezTo>
                  <a:pt x="2519012" y="3093200"/>
                  <a:pt x="2520503" y="3092802"/>
                  <a:pt x="2521099" y="3092603"/>
                </a:cubicBezTo>
                <a:cubicBezTo>
                  <a:pt x="2545547" y="3085945"/>
                  <a:pt x="2560752" y="3067758"/>
                  <a:pt x="2560752" y="3045199"/>
                </a:cubicBezTo>
                <a:cubicBezTo>
                  <a:pt x="2560752" y="3032479"/>
                  <a:pt x="2556280" y="3020951"/>
                  <a:pt x="2547733" y="3011907"/>
                </a:cubicBezTo>
                <a:cubicBezTo>
                  <a:pt x="2536702" y="3000379"/>
                  <a:pt x="2521000" y="2994714"/>
                  <a:pt x="2499832" y="2994714"/>
                </a:cubicBezTo>
                <a:close/>
                <a:moveTo>
                  <a:pt x="2213219" y="2994714"/>
                </a:moveTo>
                <a:lnTo>
                  <a:pt x="2213219" y="3167834"/>
                </a:lnTo>
                <a:lnTo>
                  <a:pt x="2234486" y="3167834"/>
                </a:lnTo>
                <a:lnTo>
                  <a:pt x="2234486" y="3099361"/>
                </a:lnTo>
                <a:lnTo>
                  <a:pt x="2238462" y="3095386"/>
                </a:lnTo>
                <a:lnTo>
                  <a:pt x="2327208" y="3095386"/>
                </a:lnTo>
                <a:lnTo>
                  <a:pt x="2327208" y="3076802"/>
                </a:lnTo>
                <a:lnTo>
                  <a:pt x="2238462" y="3076802"/>
                </a:lnTo>
                <a:lnTo>
                  <a:pt x="2234486" y="3072827"/>
                </a:lnTo>
                <a:lnTo>
                  <a:pt x="2234486" y="3018764"/>
                </a:lnTo>
                <a:lnTo>
                  <a:pt x="2238462" y="3014789"/>
                </a:lnTo>
                <a:lnTo>
                  <a:pt x="2348177" y="3014789"/>
                </a:lnTo>
                <a:lnTo>
                  <a:pt x="2348177" y="2994714"/>
                </a:lnTo>
                <a:close/>
                <a:moveTo>
                  <a:pt x="2061863" y="2994714"/>
                </a:moveTo>
                <a:lnTo>
                  <a:pt x="1982160" y="3167834"/>
                </a:lnTo>
                <a:lnTo>
                  <a:pt x="2004024" y="3167834"/>
                </a:lnTo>
                <a:lnTo>
                  <a:pt x="2068422" y="3023336"/>
                </a:lnTo>
                <a:lnTo>
                  <a:pt x="2074285" y="3023336"/>
                </a:lnTo>
                <a:lnTo>
                  <a:pt x="2107776" y="3097274"/>
                </a:lnTo>
                <a:lnTo>
                  <a:pt x="2055801" y="3097274"/>
                </a:lnTo>
                <a:lnTo>
                  <a:pt x="2047552" y="3115858"/>
                </a:lnTo>
                <a:lnTo>
                  <a:pt x="2115926" y="3115858"/>
                </a:lnTo>
                <a:lnTo>
                  <a:pt x="2138882" y="3167834"/>
                </a:lnTo>
                <a:lnTo>
                  <a:pt x="2162038" y="3167834"/>
                </a:lnTo>
                <a:lnTo>
                  <a:pt x="2082435" y="2994714"/>
                </a:lnTo>
                <a:close/>
                <a:moveTo>
                  <a:pt x="1808642" y="2979509"/>
                </a:moveTo>
                <a:lnTo>
                  <a:pt x="1810530" y="2981794"/>
                </a:lnTo>
                <a:lnTo>
                  <a:pt x="1653410" y="3115362"/>
                </a:lnTo>
                <a:lnTo>
                  <a:pt x="1699821" y="3238593"/>
                </a:lnTo>
                <a:cubicBezTo>
                  <a:pt x="1657584" y="3236704"/>
                  <a:pt x="1616143" y="3217922"/>
                  <a:pt x="1586726" y="3183238"/>
                </a:cubicBezTo>
                <a:cubicBezTo>
                  <a:pt x="1557210" y="3148554"/>
                  <a:pt x="1545384" y="3104728"/>
                  <a:pt x="1550254" y="3062690"/>
                </a:cubicBezTo>
                <a:lnTo>
                  <a:pt x="1635423" y="3106218"/>
                </a:lnTo>
                <a:lnTo>
                  <a:pt x="1649236" y="3094492"/>
                </a:lnTo>
                <a:lnTo>
                  <a:pt x="1562875" y="3050367"/>
                </a:lnTo>
                <a:cubicBezTo>
                  <a:pt x="1563074" y="3048975"/>
                  <a:pt x="1563074" y="3048876"/>
                  <a:pt x="1563273" y="3047485"/>
                </a:cubicBezTo>
                <a:close/>
                <a:moveTo>
                  <a:pt x="1708256" y="2923086"/>
                </a:moveTo>
                <a:cubicBezTo>
                  <a:pt x="1744890" y="2923409"/>
                  <a:pt x="1781263" y="2936378"/>
                  <a:pt x="1810232" y="2961422"/>
                </a:cubicBezTo>
                <a:lnTo>
                  <a:pt x="1557111" y="3031485"/>
                </a:lnTo>
                <a:cubicBezTo>
                  <a:pt x="1565856" y="3004751"/>
                  <a:pt x="1581857" y="2980105"/>
                  <a:pt x="1604714" y="2960627"/>
                </a:cubicBezTo>
                <a:cubicBezTo>
                  <a:pt x="1634727" y="2935086"/>
                  <a:pt x="1671622" y="2922763"/>
                  <a:pt x="1708256" y="2923086"/>
                </a:cubicBezTo>
                <a:close/>
                <a:moveTo>
                  <a:pt x="1721150" y="2906502"/>
                </a:moveTo>
                <a:cubicBezTo>
                  <a:pt x="1676516" y="2902887"/>
                  <a:pt x="1630504" y="2916303"/>
                  <a:pt x="1593683" y="2947608"/>
                </a:cubicBezTo>
                <a:cubicBezTo>
                  <a:pt x="1520042" y="3010217"/>
                  <a:pt x="1511098" y="3120629"/>
                  <a:pt x="1573707" y="3194269"/>
                </a:cubicBezTo>
                <a:cubicBezTo>
                  <a:pt x="1636317" y="3267910"/>
                  <a:pt x="1746728" y="3276854"/>
                  <a:pt x="1820369" y="3214245"/>
                </a:cubicBezTo>
                <a:cubicBezTo>
                  <a:pt x="1894010" y="3151635"/>
                  <a:pt x="1902954" y="3041224"/>
                  <a:pt x="1840344" y="2967583"/>
                </a:cubicBezTo>
                <a:cubicBezTo>
                  <a:pt x="1809040" y="2930763"/>
                  <a:pt x="1765784" y="2910117"/>
                  <a:pt x="1721150" y="2906502"/>
                </a:cubicBezTo>
                <a:close/>
                <a:moveTo>
                  <a:pt x="0" y="0"/>
                </a:moveTo>
                <a:lnTo>
                  <a:pt x="3057524" y="0"/>
                </a:lnTo>
                <a:lnTo>
                  <a:pt x="3057524" y="3447252"/>
                </a:lnTo>
                <a:lnTo>
                  <a:pt x="0" y="3447252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Verdana" panose="020B060403050404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lang="sv-SE" err="1"/>
              <a:t>Click</a:t>
            </a:r>
            <a:r>
              <a:rPr lang="sv-SE"/>
              <a:t> on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an image</a:t>
            </a:r>
            <a:endParaRPr lang="en-GB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28F3CB63-5CEC-1E43-980F-B1876E267277}"/>
              </a:ext>
            </a:extLst>
          </p:cNvPr>
          <p:cNvSpPr/>
          <p:nvPr userDrawn="1"/>
        </p:nvSpPr>
        <p:spPr>
          <a:xfrm>
            <a:off x="1" y="0"/>
            <a:ext cx="622841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CD935B5-BBF3-4955-8380-5132FEBA80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454" y="1524177"/>
            <a:ext cx="4569134" cy="456547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Aft>
                <a:spcPts val="500"/>
              </a:spcAft>
              <a:buFont typeface="+mj-lt"/>
              <a:buAutoNum type="arabicPeriod"/>
              <a:defRPr sz="1750" spc="40" baseline="0">
                <a:solidFill>
                  <a:schemeClr val="tx1"/>
                </a:solidFill>
              </a:defRPr>
            </a:lvl1pPr>
            <a:lvl2pPr marL="549275" indent="-268288">
              <a:lnSpc>
                <a:spcPct val="100000"/>
              </a:lnSpc>
              <a:spcAft>
                <a:spcPts val="500"/>
              </a:spcAft>
              <a:buFont typeface="+mj-lt"/>
              <a:buAutoNum type="arabicPeriod"/>
              <a:defRPr sz="1600">
                <a:solidFill>
                  <a:schemeClr val="tx1"/>
                </a:solidFill>
              </a:defRPr>
            </a:lvl2pPr>
            <a:lvl3pPr marL="811213" indent="-257175">
              <a:lnSpc>
                <a:spcPct val="100000"/>
              </a:lnSpc>
              <a:spcAft>
                <a:spcPts val="500"/>
              </a:spcAft>
              <a:buFont typeface="+mj-lt"/>
              <a:buAutoNum type="arabicPeriod"/>
              <a:defRPr sz="1400">
                <a:solidFill>
                  <a:schemeClr val="tx1"/>
                </a:solidFill>
              </a:defRPr>
            </a:lvl3pPr>
            <a:lvl4pPr marL="1085850" indent="-263525">
              <a:lnSpc>
                <a:spcPct val="100000"/>
              </a:lnSpc>
              <a:spcAft>
                <a:spcPts val="500"/>
              </a:spcAft>
              <a:buFont typeface="+mj-lt"/>
              <a:buAutoNum type="arabicPeriod"/>
              <a:defRPr sz="1400">
                <a:solidFill>
                  <a:schemeClr val="tx1"/>
                </a:solidFill>
              </a:defRPr>
            </a:lvl4pPr>
            <a:lvl5pPr marL="1352550" indent="-279400">
              <a:lnSpc>
                <a:spcPct val="100000"/>
              </a:lnSpc>
              <a:spcAft>
                <a:spcPts val="500"/>
              </a:spcAft>
              <a:buFont typeface="+mj-lt"/>
              <a:buAutoNum type="arabicPeriod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 for the agenda
</a:t>
            </a:r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 for the agenda</a:t>
            </a:r>
          </a:p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 for the agenda</a:t>
            </a:r>
          </a:p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 for the agenda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6C16368-8404-49D9-90A9-6C41720A994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5999" y="0"/>
            <a:ext cx="3038475" cy="34272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sv-SE" err="1"/>
              <a:t>Click</a:t>
            </a:r>
            <a:r>
              <a:rPr lang="sv-SE"/>
              <a:t> on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an image</a:t>
            </a:r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FBCC223-4C42-41F1-95EB-5F005751D4A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34475" y="0"/>
            <a:ext cx="3057524" cy="3427200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Verdana" panose="020B060403050404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lang="sv-SE" err="1"/>
              <a:t>Click</a:t>
            </a:r>
            <a:r>
              <a:rPr lang="sv-SE"/>
              <a:t> on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an image</a:t>
            </a:r>
            <a:endParaRPr lang="en-GB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9D4A4B73-DDEA-4F1F-AED3-029135F48AB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4809" y="3429036"/>
            <a:ext cx="3039664" cy="3447251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Verdana" panose="020B0604030504040204" pitchFamily="34" charset="0"/>
              <a:buNone/>
              <a:tabLst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lang="sv-SE" err="1"/>
              <a:t>Click</a:t>
            </a:r>
            <a:r>
              <a:rPr lang="sv-SE"/>
              <a:t> on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an image</a:t>
            </a:r>
            <a:endParaRPr lang="en-GB"/>
          </a:p>
          <a:p>
            <a:endParaRPr lang="en-GB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38DA4C9-67CA-194C-8CAD-1347E4EF91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C507B089-2849-4F59-A5A7-D16F6D004549}" type="datetime1">
              <a:rPr lang="sv-SE" smtClean="0"/>
              <a:t>2021-04-27</a:t>
            </a:fld>
            <a:endParaRPr lang="sv-SE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17BB8AF5-C1C9-6C41-AEA3-9B6BCC4D3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FBC960E-1341-3B4D-8C3D-966445E92C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42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hart &amp;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92FD3946-3120-4BC3-8233-4C6EDEDD99FB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766800" y="866774"/>
            <a:ext cx="6845638" cy="5222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 </a:t>
            </a:r>
            <a:endParaRPr lang="en-GB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33FAA32-2EED-FC46-9492-5BAA389B5C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36352" y="3507024"/>
            <a:ext cx="2291996" cy="32542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50" b="1" cap="all" spc="1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headline</a:t>
            </a:r>
            <a:endParaRPr lang="en-US"/>
          </a:p>
        </p:txBody>
      </p:sp>
      <p:sp>
        <p:nvSpPr>
          <p:cNvPr id="14" name="Platshållare för text 7">
            <a:extLst>
              <a:ext uri="{FF2B5EF4-FFF2-40B4-BE49-F238E27FC236}">
                <a16:creationId xmlns:a16="http://schemas.microsoft.com/office/drawing/2014/main" id="{26599B77-7ED9-1A40-A7C8-2EFBCD452A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36352" y="3983113"/>
            <a:ext cx="2276475" cy="1352550"/>
          </a:xfrm>
        </p:spPr>
        <p:txBody>
          <a:bodyPr/>
          <a:lstStyle>
            <a:lvl1pPr marL="268288" indent="-261938">
              <a:tabLst/>
              <a:defRPr sz="1200"/>
            </a:lvl1pPr>
            <a:lvl2pPr>
              <a:defRPr sz="1150"/>
            </a:lvl2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25958CFD-C24A-D341-BEB2-59100C6D654F}"/>
              </a:ext>
            </a:extLst>
          </p:cNvPr>
          <p:cNvGrpSpPr/>
          <p:nvPr userDrawn="1"/>
        </p:nvGrpSpPr>
        <p:grpSpPr>
          <a:xfrm>
            <a:off x="10666502" y="6334963"/>
            <a:ext cx="1232056" cy="349818"/>
            <a:chOff x="2157473" y="2311143"/>
            <a:chExt cx="7872352" cy="2235200"/>
          </a:xfrm>
        </p:grpSpPr>
        <p:sp>
          <p:nvSpPr>
            <p:cNvPr id="12" name="Frihandsfigur 11">
              <a:extLst>
                <a:ext uri="{FF2B5EF4-FFF2-40B4-BE49-F238E27FC236}">
                  <a16:creationId xmlns:a16="http://schemas.microsoft.com/office/drawing/2014/main" id="{4A3844EB-4365-2A41-A12E-630873AB6CDA}"/>
                </a:ext>
              </a:extLst>
            </p:cNvPr>
            <p:cNvSpPr/>
            <p:nvPr/>
          </p:nvSpPr>
          <p:spPr>
            <a:xfrm>
              <a:off x="6510020" y="2878455"/>
              <a:ext cx="857250" cy="1104900"/>
            </a:xfrm>
            <a:custGeom>
              <a:avLst/>
              <a:gdLst>
                <a:gd name="connsiteX0" fmla="*/ 0 w 857250"/>
                <a:gd name="connsiteY0" fmla="*/ 1106170 h 1104900"/>
                <a:gd name="connsiteX1" fmla="*/ 0 w 857250"/>
                <a:gd name="connsiteY1" fmla="*/ 0 h 1104900"/>
                <a:gd name="connsiteX2" fmla="*/ 862330 w 857250"/>
                <a:gd name="connsiteY2" fmla="*/ 0 h 1104900"/>
                <a:gd name="connsiteX3" fmla="*/ 862330 w 857250"/>
                <a:gd name="connsiteY3" fmla="*/ 128270 h 1104900"/>
                <a:gd name="connsiteX4" fmla="*/ 161290 w 857250"/>
                <a:gd name="connsiteY4" fmla="*/ 128270 h 1104900"/>
                <a:gd name="connsiteX5" fmla="*/ 135890 w 857250"/>
                <a:gd name="connsiteY5" fmla="*/ 153670 h 1104900"/>
                <a:gd name="connsiteX6" fmla="*/ 135890 w 857250"/>
                <a:gd name="connsiteY6" fmla="*/ 499110 h 1104900"/>
                <a:gd name="connsiteX7" fmla="*/ 161290 w 857250"/>
                <a:gd name="connsiteY7" fmla="*/ 524510 h 1104900"/>
                <a:gd name="connsiteX8" fmla="*/ 728345 w 857250"/>
                <a:gd name="connsiteY8" fmla="*/ 524510 h 1104900"/>
                <a:gd name="connsiteX9" fmla="*/ 728345 w 857250"/>
                <a:gd name="connsiteY9" fmla="*/ 643255 h 1104900"/>
                <a:gd name="connsiteX10" fmla="*/ 161290 w 857250"/>
                <a:gd name="connsiteY10" fmla="*/ 643255 h 1104900"/>
                <a:gd name="connsiteX11" fmla="*/ 135890 w 857250"/>
                <a:gd name="connsiteY11" fmla="*/ 668655 h 1104900"/>
                <a:gd name="connsiteX12" fmla="*/ 135890 w 857250"/>
                <a:gd name="connsiteY12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7250" h="1104900">
                  <a:moveTo>
                    <a:pt x="0" y="1106170"/>
                  </a:moveTo>
                  <a:lnTo>
                    <a:pt x="0" y="0"/>
                  </a:lnTo>
                  <a:lnTo>
                    <a:pt x="862330" y="0"/>
                  </a:lnTo>
                  <a:lnTo>
                    <a:pt x="862330" y="128270"/>
                  </a:lnTo>
                  <a:lnTo>
                    <a:pt x="161290" y="128270"/>
                  </a:lnTo>
                  <a:lnTo>
                    <a:pt x="135890" y="153670"/>
                  </a:lnTo>
                  <a:lnTo>
                    <a:pt x="135890" y="499110"/>
                  </a:lnTo>
                  <a:lnTo>
                    <a:pt x="161290" y="524510"/>
                  </a:lnTo>
                  <a:lnTo>
                    <a:pt x="728345" y="524510"/>
                  </a:lnTo>
                  <a:lnTo>
                    <a:pt x="728345" y="643255"/>
                  </a:lnTo>
                  <a:lnTo>
                    <a:pt x="161290" y="643255"/>
                  </a:lnTo>
                  <a:lnTo>
                    <a:pt x="135890" y="668655"/>
                  </a:lnTo>
                  <a:lnTo>
                    <a:pt x="13589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3" name="Frihandsfigur 12">
              <a:extLst>
                <a:ext uri="{FF2B5EF4-FFF2-40B4-BE49-F238E27FC236}">
                  <a16:creationId xmlns:a16="http://schemas.microsoft.com/office/drawing/2014/main" id="{32366DA4-3C03-434F-89DF-D02B05929D28}"/>
                </a:ext>
              </a:extLst>
            </p:cNvPr>
            <p:cNvSpPr/>
            <p:nvPr/>
          </p:nvSpPr>
          <p:spPr>
            <a:xfrm>
              <a:off x="5033645" y="2878455"/>
              <a:ext cx="1149350" cy="1104900"/>
            </a:xfrm>
            <a:custGeom>
              <a:avLst/>
              <a:gdLst>
                <a:gd name="connsiteX0" fmla="*/ 1001395 w 1149350"/>
                <a:gd name="connsiteY0" fmla="*/ 1106170 h 1104900"/>
                <a:gd name="connsiteX1" fmla="*/ 854710 w 1149350"/>
                <a:gd name="connsiteY1" fmla="*/ 774065 h 1104900"/>
                <a:gd name="connsiteX2" fmla="*/ 417830 w 1149350"/>
                <a:gd name="connsiteY2" fmla="*/ 774065 h 1104900"/>
                <a:gd name="connsiteX3" fmla="*/ 470535 w 1149350"/>
                <a:gd name="connsiteY3" fmla="*/ 655320 h 1104900"/>
                <a:gd name="connsiteX4" fmla="*/ 802640 w 1149350"/>
                <a:gd name="connsiteY4" fmla="*/ 655320 h 1104900"/>
                <a:gd name="connsiteX5" fmla="*/ 588645 w 1149350"/>
                <a:gd name="connsiteY5" fmla="*/ 182880 h 1104900"/>
                <a:gd name="connsiteX6" fmla="*/ 551180 w 1149350"/>
                <a:gd name="connsiteY6" fmla="*/ 182880 h 1104900"/>
                <a:gd name="connsiteX7" fmla="*/ 139700 w 1149350"/>
                <a:gd name="connsiteY7" fmla="*/ 1106170 h 1104900"/>
                <a:gd name="connsiteX8" fmla="*/ 0 w 1149350"/>
                <a:gd name="connsiteY8" fmla="*/ 1106170 h 1104900"/>
                <a:gd name="connsiteX9" fmla="*/ 509270 w 1149350"/>
                <a:gd name="connsiteY9" fmla="*/ 0 h 1104900"/>
                <a:gd name="connsiteX10" fmla="*/ 640715 w 1149350"/>
                <a:gd name="connsiteY10" fmla="*/ 0 h 1104900"/>
                <a:gd name="connsiteX11" fmla="*/ 1149350 w 1149350"/>
                <a:gd name="connsiteY1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9350" h="1104900">
                  <a:moveTo>
                    <a:pt x="1001395" y="1106170"/>
                  </a:moveTo>
                  <a:lnTo>
                    <a:pt x="854710" y="774065"/>
                  </a:lnTo>
                  <a:lnTo>
                    <a:pt x="417830" y="774065"/>
                  </a:lnTo>
                  <a:lnTo>
                    <a:pt x="470535" y="655320"/>
                  </a:lnTo>
                  <a:lnTo>
                    <a:pt x="802640" y="655320"/>
                  </a:lnTo>
                  <a:lnTo>
                    <a:pt x="588645" y="182880"/>
                  </a:lnTo>
                  <a:lnTo>
                    <a:pt x="551180" y="182880"/>
                  </a:lnTo>
                  <a:lnTo>
                    <a:pt x="139700" y="1106170"/>
                  </a:lnTo>
                  <a:lnTo>
                    <a:pt x="0" y="1106170"/>
                  </a:lnTo>
                  <a:lnTo>
                    <a:pt x="509270" y="0"/>
                  </a:lnTo>
                  <a:lnTo>
                    <a:pt x="640715" y="0"/>
                  </a:lnTo>
                  <a:lnTo>
                    <a:pt x="114935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5" name="Frihandsfigur 14">
              <a:extLst>
                <a:ext uri="{FF2B5EF4-FFF2-40B4-BE49-F238E27FC236}">
                  <a16:creationId xmlns:a16="http://schemas.microsoft.com/office/drawing/2014/main" id="{5F0C13D6-8E18-9446-ABFA-BA8DAAB78BBB}"/>
                </a:ext>
              </a:extLst>
            </p:cNvPr>
            <p:cNvSpPr/>
            <p:nvPr/>
          </p:nvSpPr>
          <p:spPr>
            <a:xfrm>
              <a:off x="7737475" y="2878455"/>
              <a:ext cx="1028700" cy="1104900"/>
            </a:xfrm>
            <a:custGeom>
              <a:avLst/>
              <a:gdLst>
                <a:gd name="connsiteX0" fmla="*/ 875665 w 1028700"/>
                <a:gd name="connsiteY0" fmla="*/ 1106170 h 1104900"/>
                <a:gd name="connsiteX1" fmla="*/ 559435 w 1028700"/>
                <a:gd name="connsiteY1" fmla="*/ 643890 h 1104900"/>
                <a:gd name="connsiteX2" fmla="*/ 254000 w 1028700"/>
                <a:gd name="connsiteY2" fmla="*/ 643890 h 1104900"/>
                <a:gd name="connsiteX3" fmla="*/ 254000 w 1028700"/>
                <a:gd name="connsiteY3" fmla="*/ 525145 h 1104900"/>
                <a:gd name="connsiteX4" fmla="*/ 640715 w 1028700"/>
                <a:gd name="connsiteY4" fmla="*/ 525145 h 1104900"/>
                <a:gd name="connsiteX5" fmla="*/ 858520 w 1028700"/>
                <a:gd name="connsiteY5" fmla="*/ 321310 h 1104900"/>
                <a:gd name="connsiteX6" fmla="*/ 804545 w 1028700"/>
                <a:gd name="connsiteY6" fmla="*/ 188595 h 1104900"/>
                <a:gd name="connsiteX7" fmla="*/ 603885 w 1028700"/>
                <a:gd name="connsiteY7" fmla="*/ 118745 h 1104900"/>
                <a:gd name="connsiteX8" fmla="*/ 161290 w 1028700"/>
                <a:gd name="connsiteY8" fmla="*/ 118745 h 1104900"/>
                <a:gd name="connsiteX9" fmla="*/ 135890 w 1028700"/>
                <a:gd name="connsiteY9" fmla="*/ 144145 h 1104900"/>
                <a:gd name="connsiteX10" fmla="*/ 135890 w 1028700"/>
                <a:gd name="connsiteY10" fmla="*/ 1106170 h 1104900"/>
                <a:gd name="connsiteX11" fmla="*/ 0 w 1028700"/>
                <a:gd name="connsiteY11" fmla="*/ 1106170 h 1104900"/>
                <a:gd name="connsiteX12" fmla="*/ 0 w 1028700"/>
                <a:gd name="connsiteY12" fmla="*/ 0 h 1104900"/>
                <a:gd name="connsiteX13" fmla="*/ 603885 w 1028700"/>
                <a:gd name="connsiteY13" fmla="*/ 0 h 1104900"/>
                <a:gd name="connsiteX14" fmla="*/ 909955 w 1028700"/>
                <a:gd name="connsiteY14" fmla="*/ 109855 h 1104900"/>
                <a:gd name="connsiteX15" fmla="*/ 993140 w 1028700"/>
                <a:gd name="connsiteY15" fmla="*/ 322580 h 1104900"/>
                <a:gd name="connsiteX16" fmla="*/ 739775 w 1028700"/>
                <a:gd name="connsiteY16" fmla="*/ 625475 h 1104900"/>
                <a:gd name="connsiteX17" fmla="*/ 710565 w 1028700"/>
                <a:gd name="connsiteY17" fmla="*/ 632460 h 1104900"/>
                <a:gd name="connsiteX18" fmla="*/ 701675 w 1028700"/>
                <a:gd name="connsiteY18" fmla="*/ 634365 h 1104900"/>
                <a:gd name="connsiteX19" fmla="*/ 1030605 w 1028700"/>
                <a:gd name="connsiteY19" fmla="*/ 1106170 h 1104900"/>
                <a:gd name="connsiteX20" fmla="*/ 875665 w 1028700"/>
                <a:gd name="connsiteY20" fmla="*/ 1106170 h 1104900"/>
                <a:gd name="connsiteX21" fmla="*/ 875665 w 1028700"/>
                <a:gd name="connsiteY2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700" h="1104900">
                  <a:moveTo>
                    <a:pt x="875665" y="1106170"/>
                  </a:moveTo>
                  <a:lnTo>
                    <a:pt x="559435" y="643890"/>
                  </a:lnTo>
                  <a:lnTo>
                    <a:pt x="254000" y="643890"/>
                  </a:lnTo>
                  <a:lnTo>
                    <a:pt x="254000" y="525145"/>
                  </a:lnTo>
                  <a:lnTo>
                    <a:pt x="640715" y="525145"/>
                  </a:lnTo>
                  <a:cubicBezTo>
                    <a:pt x="762635" y="525145"/>
                    <a:pt x="858520" y="435610"/>
                    <a:pt x="858520" y="321310"/>
                  </a:cubicBezTo>
                  <a:cubicBezTo>
                    <a:pt x="858520" y="272415"/>
                    <a:pt x="839470" y="225425"/>
                    <a:pt x="804545" y="188595"/>
                  </a:cubicBezTo>
                  <a:cubicBezTo>
                    <a:pt x="742950" y="127000"/>
                    <a:pt x="668655" y="118745"/>
                    <a:pt x="603885" y="118745"/>
                  </a:cubicBezTo>
                  <a:lnTo>
                    <a:pt x="161290" y="118745"/>
                  </a:lnTo>
                  <a:lnTo>
                    <a:pt x="135890" y="144145"/>
                  </a:lnTo>
                  <a:lnTo>
                    <a:pt x="135890" y="1106170"/>
                  </a:lnTo>
                  <a:lnTo>
                    <a:pt x="0" y="1106170"/>
                  </a:lnTo>
                  <a:lnTo>
                    <a:pt x="0" y="0"/>
                  </a:lnTo>
                  <a:lnTo>
                    <a:pt x="603885" y="0"/>
                  </a:lnTo>
                  <a:cubicBezTo>
                    <a:pt x="739140" y="0"/>
                    <a:pt x="839470" y="36195"/>
                    <a:pt x="909955" y="109855"/>
                  </a:cubicBezTo>
                  <a:cubicBezTo>
                    <a:pt x="964565" y="167640"/>
                    <a:pt x="993140" y="241300"/>
                    <a:pt x="993140" y="322580"/>
                  </a:cubicBezTo>
                  <a:cubicBezTo>
                    <a:pt x="993140" y="466725"/>
                    <a:pt x="895985" y="582930"/>
                    <a:pt x="739775" y="625475"/>
                  </a:cubicBezTo>
                  <a:cubicBezTo>
                    <a:pt x="735965" y="626745"/>
                    <a:pt x="726440" y="629285"/>
                    <a:pt x="710565" y="632460"/>
                  </a:cubicBezTo>
                  <a:lnTo>
                    <a:pt x="701675" y="634365"/>
                  </a:lnTo>
                  <a:lnTo>
                    <a:pt x="1030605" y="1106170"/>
                  </a:lnTo>
                  <a:lnTo>
                    <a:pt x="875665" y="1106170"/>
                  </a:lnTo>
                  <a:lnTo>
                    <a:pt x="875665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6" name="Frihandsfigur 15">
              <a:extLst>
                <a:ext uri="{FF2B5EF4-FFF2-40B4-BE49-F238E27FC236}">
                  <a16:creationId xmlns:a16="http://schemas.microsoft.com/office/drawing/2014/main" id="{A628E5CB-3977-C744-A3EB-4E7FF97C5930}"/>
                </a:ext>
              </a:extLst>
            </p:cNvPr>
            <p:cNvSpPr/>
            <p:nvPr/>
          </p:nvSpPr>
          <p:spPr>
            <a:xfrm>
              <a:off x="8982075" y="2878455"/>
              <a:ext cx="1047750" cy="1104900"/>
            </a:xfrm>
            <a:custGeom>
              <a:avLst/>
              <a:gdLst>
                <a:gd name="connsiteX0" fmla="*/ 459105 w 1047750"/>
                <a:gd name="connsiteY0" fmla="*/ 1106170 h 1104900"/>
                <a:gd name="connsiteX1" fmla="*/ 459105 w 1047750"/>
                <a:gd name="connsiteY1" fmla="*/ 654050 h 1104900"/>
                <a:gd name="connsiteX2" fmla="*/ 0 w 1047750"/>
                <a:gd name="connsiteY2" fmla="*/ 0 h 1104900"/>
                <a:gd name="connsiteX3" fmla="*/ 155575 w 1047750"/>
                <a:gd name="connsiteY3" fmla="*/ 0 h 1104900"/>
                <a:gd name="connsiteX4" fmla="*/ 511810 w 1047750"/>
                <a:gd name="connsiteY4" fmla="*/ 512445 h 1104900"/>
                <a:gd name="connsiteX5" fmla="*/ 542925 w 1047750"/>
                <a:gd name="connsiteY5" fmla="*/ 512445 h 1104900"/>
                <a:gd name="connsiteX6" fmla="*/ 897890 w 1047750"/>
                <a:gd name="connsiteY6" fmla="*/ 0 h 1104900"/>
                <a:gd name="connsiteX7" fmla="*/ 1053465 w 1047750"/>
                <a:gd name="connsiteY7" fmla="*/ 0 h 1104900"/>
                <a:gd name="connsiteX8" fmla="*/ 594360 w 1047750"/>
                <a:gd name="connsiteY8" fmla="*/ 654050 h 1104900"/>
                <a:gd name="connsiteX9" fmla="*/ 594360 w 1047750"/>
                <a:gd name="connsiteY9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7750" h="1104900">
                  <a:moveTo>
                    <a:pt x="459105" y="1106170"/>
                  </a:moveTo>
                  <a:lnTo>
                    <a:pt x="459105" y="654050"/>
                  </a:lnTo>
                  <a:lnTo>
                    <a:pt x="0" y="0"/>
                  </a:lnTo>
                  <a:lnTo>
                    <a:pt x="155575" y="0"/>
                  </a:lnTo>
                  <a:lnTo>
                    <a:pt x="511810" y="512445"/>
                  </a:lnTo>
                  <a:lnTo>
                    <a:pt x="542925" y="512445"/>
                  </a:lnTo>
                  <a:lnTo>
                    <a:pt x="897890" y="0"/>
                  </a:lnTo>
                  <a:lnTo>
                    <a:pt x="1053465" y="0"/>
                  </a:lnTo>
                  <a:lnTo>
                    <a:pt x="594360" y="654050"/>
                  </a:lnTo>
                  <a:lnTo>
                    <a:pt x="59436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7" name="Frihandsfigur 16">
              <a:extLst>
                <a:ext uri="{FF2B5EF4-FFF2-40B4-BE49-F238E27FC236}">
                  <a16:creationId xmlns:a16="http://schemas.microsoft.com/office/drawing/2014/main" id="{EC0DDFA6-0953-F64D-A8F1-E31B15865A2B}"/>
                </a:ext>
              </a:extLst>
            </p:cNvPr>
            <p:cNvSpPr/>
            <p:nvPr/>
          </p:nvSpPr>
          <p:spPr>
            <a:xfrm>
              <a:off x="2157473" y="2311143"/>
              <a:ext cx="2235200" cy="2235200"/>
            </a:xfrm>
            <a:custGeom>
              <a:avLst/>
              <a:gdLst>
                <a:gd name="connsiteX0" fmla="*/ 1970027 w 2235200"/>
                <a:gd name="connsiteY0" fmla="*/ 393957 h 2235200"/>
                <a:gd name="connsiteX1" fmla="*/ 393957 w 2235200"/>
                <a:gd name="connsiteY1" fmla="*/ 266322 h 2235200"/>
                <a:gd name="connsiteX2" fmla="*/ 266322 w 2235200"/>
                <a:gd name="connsiteY2" fmla="*/ 1842392 h 2235200"/>
                <a:gd name="connsiteX3" fmla="*/ 1842393 w 2235200"/>
                <a:gd name="connsiteY3" fmla="*/ 1970028 h 2235200"/>
                <a:gd name="connsiteX4" fmla="*/ 1970027 w 2235200"/>
                <a:gd name="connsiteY4" fmla="*/ 393957 h 2235200"/>
                <a:gd name="connsiteX5" fmla="*/ 464442 w 2235200"/>
                <a:gd name="connsiteY5" fmla="*/ 349507 h 2235200"/>
                <a:gd name="connsiteX6" fmla="*/ 1777622 w 2235200"/>
                <a:gd name="connsiteY6" fmla="*/ 354587 h 2235200"/>
                <a:gd name="connsiteX7" fmla="*/ 160277 w 2235200"/>
                <a:gd name="connsiteY7" fmla="*/ 802262 h 2235200"/>
                <a:gd name="connsiteX8" fmla="*/ 464442 w 2235200"/>
                <a:gd name="connsiteY8" fmla="*/ 349507 h 2235200"/>
                <a:gd name="connsiteX9" fmla="*/ 349507 w 2235200"/>
                <a:gd name="connsiteY9" fmla="*/ 1771907 h 2235200"/>
                <a:gd name="connsiteX10" fmla="*/ 116462 w 2235200"/>
                <a:gd name="connsiteY10" fmla="*/ 1001652 h 2235200"/>
                <a:gd name="connsiteX11" fmla="*/ 660657 w 2235200"/>
                <a:gd name="connsiteY11" fmla="*/ 1279782 h 2235200"/>
                <a:gd name="connsiteX12" fmla="*/ 748922 w 2235200"/>
                <a:gd name="connsiteY12" fmla="*/ 1204853 h 2235200"/>
                <a:gd name="connsiteX13" fmla="*/ 197107 w 2235200"/>
                <a:gd name="connsiteY13" fmla="*/ 922912 h 2235200"/>
                <a:gd name="connsiteX14" fmla="*/ 199647 w 2235200"/>
                <a:gd name="connsiteY14" fmla="*/ 904497 h 2235200"/>
                <a:gd name="connsiteX15" fmla="*/ 1767462 w 2235200"/>
                <a:gd name="connsiteY15" fmla="*/ 470157 h 2235200"/>
                <a:gd name="connsiteX16" fmla="*/ 1779527 w 2235200"/>
                <a:gd name="connsiteY16" fmla="*/ 484762 h 2235200"/>
                <a:gd name="connsiteX17" fmla="*/ 775592 w 2235200"/>
                <a:gd name="connsiteY17" fmla="*/ 1338203 h 2235200"/>
                <a:gd name="connsiteX18" fmla="*/ 1072137 w 2235200"/>
                <a:gd name="connsiteY18" fmla="*/ 2125603 h 2235200"/>
                <a:gd name="connsiteX19" fmla="*/ 349507 w 2235200"/>
                <a:gd name="connsiteY19" fmla="*/ 1771907 h 2235200"/>
                <a:gd name="connsiteX20" fmla="*/ 1162943 w 2235200"/>
                <a:gd name="connsiteY20" fmla="*/ 2058928 h 2235200"/>
                <a:gd name="connsiteX21" fmla="*/ 903862 w 2235200"/>
                <a:gd name="connsiteY21" fmla="*/ 1371857 h 2235200"/>
                <a:gd name="connsiteX22" fmla="*/ 1850012 w 2235200"/>
                <a:gd name="connsiteY22" fmla="*/ 567947 h 2235200"/>
                <a:gd name="connsiteX23" fmla="*/ 1862077 w 2235200"/>
                <a:gd name="connsiteY23" fmla="*/ 582552 h 2235200"/>
                <a:gd name="connsiteX24" fmla="*/ 1181357 w 2235200"/>
                <a:gd name="connsiteY24" fmla="*/ 2059562 h 2235200"/>
                <a:gd name="connsiteX25" fmla="*/ 1162943 w 2235200"/>
                <a:gd name="connsiteY25" fmla="*/ 2058928 h 2235200"/>
                <a:gd name="connsiteX26" fmla="*/ 1771907 w 2235200"/>
                <a:gd name="connsiteY26" fmla="*/ 1886842 h 2235200"/>
                <a:gd name="connsiteX27" fmla="*/ 1275972 w 2235200"/>
                <a:gd name="connsiteY27" fmla="*/ 2114173 h 2235200"/>
                <a:gd name="connsiteX28" fmla="*/ 1978282 w 2235200"/>
                <a:gd name="connsiteY28" fmla="*/ 590172 h 2235200"/>
                <a:gd name="connsiteX29" fmla="*/ 1771907 w 2235200"/>
                <a:gd name="connsiteY29" fmla="*/ 1886842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35200" h="2235200">
                  <a:moveTo>
                    <a:pt x="1970027" y="393957"/>
                  </a:moveTo>
                  <a:cubicBezTo>
                    <a:pt x="1569977" y="-76578"/>
                    <a:pt x="864492" y="-133728"/>
                    <a:pt x="393957" y="266322"/>
                  </a:cubicBezTo>
                  <a:cubicBezTo>
                    <a:pt x="-76578" y="666372"/>
                    <a:pt x="-133728" y="1371857"/>
                    <a:pt x="266322" y="1842392"/>
                  </a:cubicBezTo>
                  <a:cubicBezTo>
                    <a:pt x="666372" y="2312928"/>
                    <a:pt x="1371857" y="2370078"/>
                    <a:pt x="1842393" y="1970028"/>
                  </a:cubicBezTo>
                  <a:cubicBezTo>
                    <a:pt x="2312927" y="1569978"/>
                    <a:pt x="2370077" y="864492"/>
                    <a:pt x="1970027" y="393957"/>
                  </a:cubicBezTo>
                  <a:close/>
                  <a:moveTo>
                    <a:pt x="464442" y="349507"/>
                  </a:moveTo>
                  <a:cubicBezTo>
                    <a:pt x="847982" y="23117"/>
                    <a:pt x="1407418" y="34547"/>
                    <a:pt x="1777622" y="354587"/>
                  </a:cubicBezTo>
                  <a:lnTo>
                    <a:pt x="160277" y="802262"/>
                  </a:lnTo>
                  <a:cubicBezTo>
                    <a:pt x="216157" y="631447"/>
                    <a:pt x="318392" y="473967"/>
                    <a:pt x="464442" y="349507"/>
                  </a:cubicBezTo>
                  <a:close/>
                  <a:moveTo>
                    <a:pt x="349507" y="1771907"/>
                  </a:moveTo>
                  <a:cubicBezTo>
                    <a:pt x="160912" y="1550292"/>
                    <a:pt x="85347" y="1270257"/>
                    <a:pt x="116462" y="1001652"/>
                  </a:cubicBezTo>
                  <a:lnTo>
                    <a:pt x="660657" y="1279782"/>
                  </a:lnTo>
                  <a:lnTo>
                    <a:pt x="748922" y="1204853"/>
                  </a:lnTo>
                  <a:lnTo>
                    <a:pt x="197107" y="922912"/>
                  </a:lnTo>
                  <a:cubicBezTo>
                    <a:pt x="198377" y="914022"/>
                    <a:pt x="198377" y="913387"/>
                    <a:pt x="199647" y="904497"/>
                  </a:cubicBezTo>
                  <a:lnTo>
                    <a:pt x="1767462" y="470157"/>
                  </a:lnTo>
                  <a:lnTo>
                    <a:pt x="1779527" y="484762"/>
                  </a:lnTo>
                  <a:lnTo>
                    <a:pt x="775592" y="1338203"/>
                  </a:lnTo>
                  <a:lnTo>
                    <a:pt x="1072137" y="2125603"/>
                  </a:lnTo>
                  <a:cubicBezTo>
                    <a:pt x="802262" y="2113537"/>
                    <a:pt x="537467" y="1993523"/>
                    <a:pt x="349507" y="1771907"/>
                  </a:cubicBezTo>
                  <a:close/>
                  <a:moveTo>
                    <a:pt x="1162943" y="2058928"/>
                  </a:moveTo>
                  <a:lnTo>
                    <a:pt x="903862" y="1371857"/>
                  </a:lnTo>
                  <a:lnTo>
                    <a:pt x="1850012" y="567947"/>
                  </a:lnTo>
                  <a:lnTo>
                    <a:pt x="1862077" y="582552"/>
                  </a:lnTo>
                  <a:lnTo>
                    <a:pt x="1181357" y="2059562"/>
                  </a:lnTo>
                  <a:cubicBezTo>
                    <a:pt x="1172468" y="2058928"/>
                    <a:pt x="1171832" y="2058928"/>
                    <a:pt x="1162943" y="2058928"/>
                  </a:cubicBezTo>
                  <a:close/>
                  <a:moveTo>
                    <a:pt x="1771907" y="1886842"/>
                  </a:moveTo>
                  <a:cubicBezTo>
                    <a:pt x="1625222" y="2011303"/>
                    <a:pt x="1453137" y="2086867"/>
                    <a:pt x="1275972" y="2114173"/>
                  </a:cubicBezTo>
                  <a:lnTo>
                    <a:pt x="1978282" y="590172"/>
                  </a:lnTo>
                  <a:cubicBezTo>
                    <a:pt x="2234187" y="1006732"/>
                    <a:pt x="2155447" y="1561087"/>
                    <a:pt x="1771907" y="1886842"/>
                  </a:cubicBez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1166F723-05CD-0942-977A-A0CD2CB7CB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1F657F5F-ED0F-4A63-B9EA-94E266A9981B}" type="datetime1">
              <a:rPr lang="sv-SE" smtClean="0"/>
              <a:t>2021-04-27</a:t>
            </a:fld>
            <a:endParaRPr lang="sv-SE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499CF35A-1AC6-B747-B62F-EC5911514C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2A8C960B-BA36-B547-A6BB-ED325DC04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2" name="textruta 5">
            <a:extLst>
              <a:ext uri="{FF2B5EF4-FFF2-40B4-BE49-F238E27FC236}">
                <a16:creationId xmlns:a16="http://schemas.microsoft.com/office/drawing/2014/main" id="{447F8071-7B8C-40E3-B86C-8D51E73A4E0D}"/>
              </a:ext>
            </a:extLst>
          </p:cNvPr>
          <p:cNvSpPr txBox="1"/>
          <p:nvPr userDrawn="1"/>
        </p:nvSpPr>
        <p:spPr>
          <a:xfrm>
            <a:off x="12323953" y="0"/>
            <a:ext cx="1866181" cy="230832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 TEMPLATES</a:t>
            </a:r>
          </a:p>
          <a:p>
            <a:pPr algn="ctr"/>
            <a:endParaRPr lang="en" sz="9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add a chart by clicking on the icon or paste it from another document you need to add a chart template.</a:t>
            </a:r>
          </a:p>
          <a:p>
            <a:pPr algn="ctr"/>
            <a:endParaRPr lang="en" sz="9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find the chart templates by going to:</a:t>
            </a:r>
            <a:b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– Charts – Templates</a:t>
            </a:r>
          </a:p>
          <a:p>
            <a:pPr algn="ctr"/>
            <a:endParaRPr lang="en" sz="9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you have six different templates to choose from: Stacked, Clustered, Scatter, Waterfall, Pie and Line.</a:t>
            </a:r>
          </a:p>
          <a:p>
            <a:pPr algn="ctr"/>
            <a:endParaRPr lang="en" sz="9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9425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small chart &amp;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35F0261D-113C-4F2E-87C6-076CB3125414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766800" y="3044825"/>
            <a:ext cx="3044018" cy="30384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 </a:t>
            </a:r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079D1EC-938A-0841-AA78-77AEBD07AC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51336" y="3507024"/>
            <a:ext cx="2286790" cy="32542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50" b="1" cap="all" spc="1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headline</a:t>
            </a:r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CD98333-B496-1B4D-9843-B829639A76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866" y="958738"/>
            <a:ext cx="10651434" cy="10810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</a:t>
            </a:r>
            <a:br>
              <a:rPr lang="sv-SE"/>
            </a:br>
            <a:r>
              <a:rPr lang="sv-SE"/>
              <a:t>maximum </a:t>
            </a:r>
            <a:r>
              <a:rPr lang="sv-SE" err="1"/>
              <a:t>two</a:t>
            </a:r>
            <a:r>
              <a:rPr lang="sv-SE"/>
              <a:t> </a:t>
            </a:r>
            <a:r>
              <a:rPr lang="sv-SE" err="1"/>
              <a:t>lines</a:t>
            </a:r>
            <a:endParaRPr lang="en-GB"/>
          </a:p>
        </p:txBody>
      </p:sp>
      <p:sp>
        <p:nvSpPr>
          <p:cNvPr id="16" name="Platshållare för text 7">
            <a:extLst>
              <a:ext uri="{FF2B5EF4-FFF2-40B4-BE49-F238E27FC236}">
                <a16:creationId xmlns:a16="http://schemas.microsoft.com/office/drawing/2014/main" id="{1BE660D6-3118-E740-8039-13648F47F57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335" y="3983113"/>
            <a:ext cx="2276475" cy="1352550"/>
          </a:xfrm>
        </p:spPr>
        <p:txBody>
          <a:bodyPr/>
          <a:lstStyle>
            <a:lvl1pPr marL="268288" indent="-261938">
              <a:tabLst/>
              <a:defRPr sz="1200"/>
            </a:lvl1pPr>
            <a:lvl2pPr>
              <a:defRPr sz="1150"/>
            </a:lvl2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0D2811FB-F072-2E46-8711-B835ECC461AF}"/>
              </a:ext>
            </a:extLst>
          </p:cNvPr>
          <p:cNvGrpSpPr/>
          <p:nvPr userDrawn="1"/>
        </p:nvGrpSpPr>
        <p:grpSpPr>
          <a:xfrm>
            <a:off x="10666502" y="6334963"/>
            <a:ext cx="1232056" cy="349818"/>
            <a:chOff x="2157473" y="2311143"/>
            <a:chExt cx="7872352" cy="2235200"/>
          </a:xfrm>
        </p:grpSpPr>
        <p:sp>
          <p:nvSpPr>
            <p:cNvPr id="13" name="Frihandsfigur 12">
              <a:extLst>
                <a:ext uri="{FF2B5EF4-FFF2-40B4-BE49-F238E27FC236}">
                  <a16:creationId xmlns:a16="http://schemas.microsoft.com/office/drawing/2014/main" id="{57884202-AE59-494E-A2A1-6E31A8ED5FCD}"/>
                </a:ext>
              </a:extLst>
            </p:cNvPr>
            <p:cNvSpPr/>
            <p:nvPr/>
          </p:nvSpPr>
          <p:spPr>
            <a:xfrm>
              <a:off x="6510020" y="2878455"/>
              <a:ext cx="857250" cy="1104900"/>
            </a:xfrm>
            <a:custGeom>
              <a:avLst/>
              <a:gdLst>
                <a:gd name="connsiteX0" fmla="*/ 0 w 857250"/>
                <a:gd name="connsiteY0" fmla="*/ 1106170 h 1104900"/>
                <a:gd name="connsiteX1" fmla="*/ 0 w 857250"/>
                <a:gd name="connsiteY1" fmla="*/ 0 h 1104900"/>
                <a:gd name="connsiteX2" fmla="*/ 862330 w 857250"/>
                <a:gd name="connsiteY2" fmla="*/ 0 h 1104900"/>
                <a:gd name="connsiteX3" fmla="*/ 862330 w 857250"/>
                <a:gd name="connsiteY3" fmla="*/ 128270 h 1104900"/>
                <a:gd name="connsiteX4" fmla="*/ 161290 w 857250"/>
                <a:gd name="connsiteY4" fmla="*/ 128270 h 1104900"/>
                <a:gd name="connsiteX5" fmla="*/ 135890 w 857250"/>
                <a:gd name="connsiteY5" fmla="*/ 153670 h 1104900"/>
                <a:gd name="connsiteX6" fmla="*/ 135890 w 857250"/>
                <a:gd name="connsiteY6" fmla="*/ 499110 h 1104900"/>
                <a:gd name="connsiteX7" fmla="*/ 161290 w 857250"/>
                <a:gd name="connsiteY7" fmla="*/ 524510 h 1104900"/>
                <a:gd name="connsiteX8" fmla="*/ 728345 w 857250"/>
                <a:gd name="connsiteY8" fmla="*/ 524510 h 1104900"/>
                <a:gd name="connsiteX9" fmla="*/ 728345 w 857250"/>
                <a:gd name="connsiteY9" fmla="*/ 643255 h 1104900"/>
                <a:gd name="connsiteX10" fmla="*/ 161290 w 857250"/>
                <a:gd name="connsiteY10" fmla="*/ 643255 h 1104900"/>
                <a:gd name="connsiteX11" fmla="*/ 135890 w 857250"/>
                <a:gd name="connsiteY11" fmla="*/ 668655 h 1104900"/>
                <a:gd name="connsiteX12" fmla="*/ 135890 w 857250"/>
                <a:gd name="connsiteY12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7250" h="1104900">
                  <a:moveTo>
                    <a:pt x="0" y="1106170"/>
                  </a:moveTo>
                  <a:lnTo>
                    <a:pt x="0" y="0"/>
                  </a:lnTo>
                  <a:lnTo>
                    <a:pt x="862330" y="0"/>
                  </a:lnTo>
                  <a:lnTo>
                    <a:pt x="862330" y="128270"/>
                  </a:lnTo>
                  <a:lnTo>
                    <a:pt x="161290" y="128270"/>
                  </a:lnTo>
                  <a:lnTo>
                    <a:pt x="135890" y="153670"/>
                  </a:lnTo>
                  <a:lnTo>
                    <a:pt x="135890" y="499110"/>
                  </a:lnTo>
                  <a:lnTo>
                    <a:pt x="161290" y="524510"/>
                  </a:lnTo>
                  <a:lnTo>
                    <a:pt x="728345" y="524510"/>
                  </a:lnTo>
                  <a:lnTo>
                    <a:pt x="728345" y="643255"/>
                  </a:lnTo>
                  <a:lnTo>
                    <a:pt x="161290" y="643255"/>
                  </a:lnTo>
                  <a:lnTo>
                    <a:pt x="135890" y="668655"/>
                  </a:lnTo>
                  <a:lnTo>
                    <a:pt x="13589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4" name="Frihandsfigur 13">
              <a:extLst>
                <a:ext uri="{FF2B5EF4-FFF2-40B4-BE49-F238E27FC236}">
                  <a16:creationId xmlns:a16="http://schemas.microsoft.com/office/drawing/2014/main" id="{D937FF1E-8125-A948-8681-A9EA6CB30655}"/>
                </a:ext>
              </a:extLst>
            </p:cNvPr>
            <p:cNvSpPr/>
            <p:nvPr/>
          </p:nvSpPr>
          <p:spPr>
            <a:xfrm>
              <a:off x="5033645" y="2878455"/>
              <a:ext cx="1149350" cy="1104900"/>
            </a:xfrm>
            <a:custGeom>
              <a:avLst/>
              <a:gdLst>
                <a:gd name="connsiteX0" fmla="*/ 1001395 w 1149350"/>
                <a:gd name="connsiteY0" fmla="*/ 1106170 h 1104900"/>
                <a:gd name="connsiteX1" fmla="*/ 854710 w 1149350"/>
                <a:gd name="connsiteY1" fmla="*/ 774065 h 1104900"/>
                <a:gd name="connsiteX2" fmla="*/ 417830 w 1149350"/>
                <a:gd name="connsiteY2" fmla="*/ 774065 h 1104900"/>
                <a:gd name="connsiteX3" fmla="*/ 470535 w 1149350"/>
                <a:gd name="connsiteY3" fmla="*/ 655320 h 1104900"/>
                <a:gd name="connsiteX4" fmla="*/ 802640 w 1149350"/>
                <a:gd name="connsiteY4" fmla="*/ 655320 h 1104900"/>
                <a:gd name="connsiteX5" fmla="*/ 588645 w 1149350"/>
                <a:gd name="connsiteY5" fmla="*/ 182880 h 1104900"/>
                <a:gd name="connsiteX6" fmla="*/ 551180 w 1149350"/>
                <a:gd name="connsiteY6" fmla="*/ 182880 h 1104900"/>
                <a:gd name="connsiteX7" fmla="*/ 139700 w 1149350"/>
                <a:gd name="connsiteY7" fmla="*/ 1106170 h 1104900"/>
                <a:gd name="connsiteX8" fmla="*/ 0 w 1149350"/>
                <a:gd name="connsiteY8" fmla="*/ 1106170 h 1104900"/>
                <a:gd name="connsiteX9" fmla="*/ 509270 w 1149350"/>
                <a:gd name="connsiteY9" fmla="*/ 0 h 1104900"/>
                <a:gd name="connsiteX10" fmla="*/ 640715 w 1149350"/>
                <a:gd name="connsiteY10" fmla="*/ 0 h 1104900"/>
                <a:gd name="connsiteX11" fmla="*/ 1149350 w 1149350"/>
                <a:gd name="connsiteY1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9350" h="1104900">
                  <a:moveTo>
                    <a:pt x="1001395" y="1106170"/>
                  </a:moveTo>
                  <a:lnTo>
                    <a:pt x="854710" y="774065"/>
                  </a:lnTo>
                  <a:lnTo>
                    <a:pt x="417830" y="774065"/>
                  </a:lnTo>
                  <a:lnTo>
                    <a:pt x="470535" y="655320"/>
                  </a:lnTo>
                  <a:lnTo>
                    <a:pt x="802640" y="655320"/>
                  </a:lnTo>
                  <a:lnTo>
                    <a:pt x="588645" y="182880"/>
                  </a:lnTo>
                  <a:lnTo>
                    <a:pt x="551180" y="182880"/>
                  </a:lnTo>
                  <a:lnTo>
                    <a:pt x="139700" y="1106170"/>
                  </a:lnTo>
                  <a:lnTo>
                    <a:pt x="0" y="1106170"/>
                  </a:lnTo>
                  <a:lnTo>
                    <a:pt x="509270" y="0"/>
                  </a:lnTo>
                  <a:lnTo>
                    <a:pt x="640715" y="0"/>
                  </a:lnTo>
                  <a:lnTo>
                    <a:pt x="114935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7" name="Frihandsfigur 16">
              <a:extLst>
                <a:ext uri="{FF2B5EF4-FFF2-40B4-BE49-F238E27FC236}">
                  <a16:creationId xmlns:a16="http://schemas.microsoft.com/office/drawing/2014/main" id="{88BFA8D0-578D-5C48-A00A-131275E7B858}"/>
                </a:ext>
              </a:extLst>
            </p:cNvPr>
            <p:cNvSpPr/>
            <p:nvPr/>
          </p:nvSpPr>
          <p:spPr>
            <a:xfrm>
              <a:off x="7737475" y="2878455"/>
              <a:ext cx="1028700" cy="1104900"/>
            </a:xfrm>
            <a:custGeom>
              <a:avLst/>
              <a:gdLst>
                <a:gd name="connsiteX0" fmla="*/ 875665 w 1028700"/>
                <a:gd name="connsiteY0" fmla="*/ 1106170 h 1104900"/>
                <a:gd name="connsiteX1" fmla="*/ 559435 w 1028700"/>
                <a:gd name="connsiteY1" fmla="*/ 643890 h 1104900"/>
                <a:gd name="connsiteX2" fmla="*/ 254000 w 1028700"/>
                <a:gd name="connsiteY2" fmla="*/ 643890 h 1104900"/>
                <a:gd name="connsiteX3" fmla="*/ 254000 w 1028700"/>
                <a:gd name="connsiteY3" fmla="*/ 525145 h 1104900"/>
                <a:gd name="connsiteX4" fmla="*/ 640715 w 1028700"/>
                <a:gd name="connsiteY4" fmla="*/ 525145 h 1104900"/>
                <a:gd name="connsiteX5" fmla="*/ 858520 w 1028700"/>
                <a:gd name="connsiteY5" fmla="*/ 321310 h 1104900"/>
                <a:gd name="connsiteX6" fmla="*/ 804545 w 1028700"/>
                <a:gd name="connsiteY6" fmla="*/ 188595 h 1104900"/>
                <a:gd name="connsiteX7" fmla="*/ 603885 w 1028700"/>
                <a:gd name="connsiteY7" fmla="*/ 118745 h 1104900"/>
                <a:gd name="connsiteX8" fmla="*/ 161290 w 1028700"/>
                <a:gd name="connsiteY8" fmla="*/ 118745 h 1104900"/>
                <a:gd name="connsiteX9" fmla="*/ 135890 w 1028700"/>
                <a:gd name="connsiteY9" fmla="*/ 144145 h 1104900"/>
                <a:gd name="connsiteX10" fmla="*/ 135890 w 1028700"/>
                <a:gd name="connsiteY10" fmla="*/ 1106170 h 1104900"/>
                <a:gd name="connsiteX11" fmla="*/ 0 w 1028700"/>
                <a:gd name="connsiteY11" fmla="*/ 1106170 h 1104900"/>
                <a:gd name="connsiteX12" fmla="*/ 0 w 1028700"/>
                <a:gd name="connsiteY12" fmla="*/ 0 h 1104900"/>
                <a:gd name="connsiteX13" fmla="*/ 603885 w 1028700"/>
                <a:gd name="connsiteY13" fmla="*/ 0 h 1104900"/>
                <a:gd name="connsiteX14" fmla="*/ 909955 w 1028700"/>
                <a:gd name="connsiteY14" fmla="*/ 109855 h 1104900"/>
                <a:gd name="connsiteX15" fmla="*/ 993140 w 1028700"/>
                <a:gd name="connsiteY15" fmla="*/ 322580 h 1104900"/>
                <a:gd name="connsiteX16" fmla="*/ 739775 w 1028700"/>
                <a:gd name="connsiteY16" fmla="*/ 625475 h 1104900"/>
                <a:gd name="connsiteX17" fmla="*/ 710565 w 1028700"/>
                <a:gd name="connsiteY17" fmla="*/ 632460 h 1104900"/>
                <a:gd name="connsiteX18" fmla="*/ 701675 w 1028700"/>
                <a:gd name="connsiteY18" fmla="*/ 634365 h 1104900"/>
                <a:gd name="connsiteX19" fmla="*/ 1030605 w 1028700"/>
                <a:gd name="connsiteY19" fmla="*/ 1106170 h 1104900"/>
                <a:gd name="connsiteX20" fmla="*/ 875665 w 1028700"/>
                <a:gd name="connsiteY20" fmla="*/ 1106170 h 1104900"/>
                <a:gd name="connsiteX21" fmla="*/ 875665 w 1028700"/>
                <a:gd name="connsiteY2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700" h="1104900">
                  <a:moveTo>
                    <a:pt x="875665" y="1106170"/>
                  </a:moveTo>
                  <a:lnTo>
                    <a:pt x="559435" y="643890"/>
                  </a:lnTo>
                  <a:lnTo>
                    <a:pt x="254000" y="643890"/>
                  </a:lnTo>
                  <a:lnTo>
                    <a:pt x="254000" y="525145"/>
                  </a:lnTo>
                  <a:lnTo>
                    <a:pt x="640715" y="525145"/>
                  </a:lnTo>
                  <a:cubicBezTo>
                    <a:pt x="762635" y="525145"/>
                    <a:pt x="858520" y="435610"/>
                    <a:pt x="858520" y="321310"/>
                  </a:cubicBezTo>
                  <a:cubicBezTo>
                    <a:pt x="858520" y="272415"/>
                    <a:pt x="839470" y="225425"/>
                    <a:pt x="804545" y="188595"/>
                  </a:cubicBezTo>
                  <a:cubicBezTo>
                    <a:pt x="742950" y="127000"/>
                    <a:pt x="668655" y="118745"/>
                    <a:pt x="603885" y="118745"/>
                  </a:cubicBezTo>
                  <a:lnTo>
                    <a:pt x="161290" y="118745"/>
                  </a:lnTo>
                  <a:lnTo>
                    <a:pt x="135890" y="144145"/>
                  </a:lnTo>
                  <a:lnTo>
                    <a:pt x="135890" y="1106170"/>
                  </a:lnTo>
                  <a:lnTo>
                    <a:pt x="0" y="1106170"/>
                  </a:lnTo>
                  <a:lnTo>
                    <a:pt x="0" y="0"/>
                  </a:lnTo>
                  <a:lnTo>
                    <a:pt x="603885" y="0"/>
                  </a:lnTo>
                  <a:cubicBezTo>
                    <a:pt x="739140" y="0"/>
                    <a:pt x="839470" y="36195"/>
                    <a:pt x="909955" y="109855"/>
                  </a:cubicBezTo>
                  <a:cubicBezTo>
                    <a:pt x="964565" y="167640"/>
                    <a:pt x="993140" y="241300"/>
                    <a:pt x="993140" y="322580"/>
                  </a:cubicBezTo>
                  <a:cubicBezTo>
                    <a:pt x="993140" y="466725"/>
                    <a:pt x="895985" y="582930"/>
                    <a:pt x="739775" y="625475"/>
                  </a:cubicBezTo>
                  <a:cubicBezTo>
                    <a:pt x="735965" y="626745"/>
                    <a:pt x="726440" y="629285"/>
                    <a:pt x="710565" y="632460"/>
                  </a:cubicBezTo>
                  <a:lnTo>
                    <a:pt x="701675" y="634365"/>
                  </a:lnTo>
                  <a:lnTo>
                    <a:pt x="1030605" y="1106170"/>
                  </a:lnTo>
                  <a:lnTo>
                    <a:pt x="875665" y="1106170"/>
                  </a:lnTo>
                  <a:lnTo>
                    <a:pt x="875665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8" name="Frihandsfigur 17">
              <a:extLst>
                <a:ext uri="{FF2B5EF4-FFF2-40B4-BE49-F238E27FC236}">
                  <a16:creationId xmlns:a16="http://schemas.microsoft.com/office/drawing/2014/main" id="{134B8D4C-1338-904B-A9A1-A65CA6E078A1}"/>
                </a:ext>
              </a:extLst>
            </p:cNvPr>
            <p:cNvSpPr/>
            <p:nvPr/>
          </p:nvSpPr>
          <p:spPr>
            <a:xfrm>
              <a:off x="8982075" y="2878455"/>
              <a:ext cx="1047750" cy="1104900"/>
            </a:xfrm>
            <a:custGeom>
              <a:avLst/>
              <a:gdLst>
                <a:gd name="connsiteX0" fmla="*/ 459105 w 1047750"/>
                <a:gd name="connsiteY0" fmla="*/ 1106170 h 1104900"/>
                <a:gd name="connsiteX1" fmla="*/ 459105 w 1047750"/>
                <a:gd name="connsiteY1" fmla="*/ 654050 h 1104900"/>
                <a:gd name="connsiteX2" fmla="*/ 0 w 1047750"/>
                <a:gd name="connsiteY2" fmla="*/ 0 h 1104900"/>
                <a:gd name="connsiteX3" fmla="*/ 155575 w 1047750"/>
                <a:gd name="connsiteY3" fmla="*/ 0 h 1104900"/>
                <a:gd name="connsiteX4" fmla="*/ 511810 w 1047750"/>
                <a:gd name="connsiteY4" fmla="*/ 512445 h 1104900"/>
                <a:gd name="connsiteX5" fmla="*/ 542925 w 1047750"/>
                <a:gd name="connsiteY5" fmla="*/ 512445 h 1104900"/>
                <a:gd name="connsiteX6" fmla="*/ 897890 w 1047750"/>
                <a:gd name="connsiteY6" fmla="*/ 0 h 1104900"/>
                <a:gd name="connsiteX7" fmla="*/ 1053465 w 1047750"/>
                <a:gd name="connsiteY7" fmla="*/ 0 h 1104900"/>
                <a:gd name="connsiteX8" fmla="*/ 594360 w 1047750"/>
                <a:gd name="connsiteY8" fmla="*/ 654050 h 1104900"/>
                <a:gd name="connsiteX9" fmla="*/ 594360 w 1047750"/>
                <a:gd name="connsiteY9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7750" h="1104900">
                  <a:moveTo>
                    <a:pt x="459105" y="1106170"/>
                  </a:moveTo>
                  <a:lnTo>
                    <a:pt x="459105" y="654050"/>
                  </a:lnTo>
                  <a:lnTo>
                    <a:pt x="0" y="0"/>
                  </a:lnTo>
                  <a:lnTo>
                    <a:pt x="155575" y="0"/>
                  </a:lnTo>
                  <a:lnTo>
                    <a:pt x="511810" y="512445"/>
                  </a:lnTo>
                  <a:lnTo>
                    <a:pt x="542925" y="512445"/>
                  </a:lnTo>
                  <a:lnTo>
                    <a:pt x="897890" y="0"/>
                  </a:lnTo>
                  <a:lnTo>
                    <a:pt x="1053465" y="0"/>
                  </a:lnTo>
                  <a:lnTo>
                    <a:pt x="594360" y="654050"/>
                  </a:lnTo>
                  <a:lnTo>
                    <a:pt x="59436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9" name="Frihandsfigur 18">
              <a:extLst>
                <a:ext uri="{FF2B5EF4-FFF2-40B4-BE49-F238E27FC236}">
                  <a16:creationId xmlns:a16="http://schemas.microsoft.com/office/drawing/2014/main" id="{E70E06E0-8F6D-C649-89E1-7F2E89A9AB71}"/>
                </a:ext>
              </a:extLst>
            </p:cNvPr>
            <p:cNvSpPr/>
            <p:nvPr/>
          </p:nvSpPr>
          <p:spPr>
            <a:xfrm>
              <a:off x="2157473" y="2311143"/>
              <a:ext cx="2235200" cy="2235200"/>
            </a:xfrm>
            <a:custGeom>
              <a:avLst/>
              <a:gdLst>
                <a:gd name="connsiteX0" fmla="*/ 1970027 w 2235200"/>
                <a:gd name="connsiteY0" fmla="*/ 393957 h 2235200"/>
                <a:gd name="connsiteX1" fmla="*/ 393957 w 2235200"/>
                <a:gd name="connsiteY1" fmla="*/ 266322 h 2235200"/>
                <a:gd name="connsiteX2" fmla="*/ 266322 w 2235200"/>
                <a:gd name="connsiteY2" fmla="*/ 1842392 h 2235200"/>
                <a:gd name="connsiteX3" fmla="*/ 1842393 w 2235200"/>
                <a:gd name="connsiteY3" fmla="*/ 1970028 h 2235200"/>
                <a:gd name="connsiteX4" fmla="*/ 1970027 w 2235200"/>
                <a:gd name="connsiteY4" fmla="*/ 393957 h 2235200"/>
                <a:gd name="connsiteX5" fmla="*/ 464442 w 2235200"/>
                <a:gd name="connsiteY5" fmla="*/ 349507 h 2235200"/>
                <a:gd name="connsiteX6" fmla="*/ 1777622 w 2235200"/>
                <a:gd name="connsiteY6" fmla="*/ 354587 h 2235200"/>
                <a:gd name="connsiteX7" fmla="*/ 160277 w 2235200"/>
                <a:gd name="connsiteY7" fmla="*/ 802262 h 2235200"/>
                <a:gd name="connsiteX8" fmla="*/ 464442 w 2235200"/>
                <a:gd name="connsiteY8" fmla="*/ 349507 h 2235200"/>
                <a:gd name="connsiteX9" fmla="*/ 349507 w 2235200"/>
                <a:gd name="connsiteY9" fmla="*/ 1771907 h 2235200"/>
                <a:gd name="connsiteX10" fmla="*/ 116462 w 2235200"/>
                <a:gd name="connsiteY10" fmla="*/ 1001652 h 2235200"/>
                <a:gd name="connsiteX11" fmla="*/ 660657 w 2235200"/>
                <a:gd name="connsiteY11" fmla="*/ 1279782 h 2235200"/>
                <a:gd name="connsiteX12" fmla="*/ 748922 w 2235200"/>
                <a:gd name="connsiteY12" fmla="*/ 1204853 h 2235200"/>
                <a:gd name="connsiteX13" fmla="*/ 197107 w 2235200"/>
                <a:gd name="connsiteY13" fmla="*/ 922912 h 2235200"/>
                <a:gd name="connsiteX14" fmla="*/ 199647 w 2235200"/>
                <a:gd name="connsiteY14" fmla="*/ 904497 h 2235200"/>
                <a:gd name="connsiteX15" fmla="*/ 1767462 w 2235200"/>
                <a:gd name="connsiteY15" fmla="*/ 470157 h 2235200"/>
                <a:gd name="connsiteX16" fmla="*/ 1779527 w 2235200"/>
                <a:gd name="connsiteY16" fmla="*/ 484762 h 2235200"/>
                <a:gd name="connsiteX17" fmla="*/ 775592 w 2235200"/>
                <a:gd name="connsiteY17" fmla="*/ 1338203 h 2235200"/>
                <a:gd name="connsiteX18" fmla="*/ 1072137 w 2235200"/>
                <a:gd name="connsiteY18" fmla="*/ 2125603 h 2235200"/>
                <a:gd name="connsiteX19" fmla="*/ 349507 w 2235200"/>
                <a:gd name="connsiteY19" fmla="*/ 1771907 h 2235200"/>
                <a:gd name="connsiteX20" fmla="*/ 1162943 w 2235200"/>
                <a:gd name="connsiteY20" fmla="*/ 2058928 h 2235200"/>
                <a:gd name="connsiteX21" fmla="*/ 903862 w 2235200"/>
                <a:gd name="connsiteY21" fmla="*/ 1371857 h 2235200"/>
                <a:gd name="connsiteX22" fmla="*/ 1850012 w 2235200"/>
                <a:gd name="connsiteY22" fmla="*/ 567947 h 2235200"/>
                <a:gd name="connsiteX23" fmla="*/ 1862077 w 2235200"/>
                <a:gd name="connsiteY23" fmla="*/ 582552 h 2235200"/>
                <a:gd name="connsiteX24" fmla="*/ 1181357 w 2235200"/>
                <a:gd name="connsiteY24" fmla="*/ 2059562 h 2235200"/>
                <a:gd name="connsiteX25" fmla="*/ 1162943 w 2235200"/>
                <a:gd name="connsiteY25" fmla="*/ 2058928 h 2235200"/>
                <a:gd name="connsiteX26" fmla="*/ 1771907 w 2235200"/>
                <a:gd name="connsiteY26" fmla="*/ 1886842 h 2235200"/>
                <a:gd name="connsiteX27" fmla="*/ 1275972 w 2235200"/>
                <a:gd name="connsiteY27" fmla="*/ 2114173 h 2235200"/>
                <a:gd name="connsiteX28" fmla="*/ 1978282 w 2235200"/>
                <a:gd name="connsiteY28" fmla="*/ 590172 h 2235200"/>
                <a:gd name="connsiteX29" fmla="*/ 1771907 w 2235200"/>
                <a:gd name="connsiteY29" fmla="*/ 1886842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35200" h="2235200">
                  <a:moveTo>
                    <a:pt x="1970027" y="393957"/>
                  </a:moveTo>
                  <a:cubicBezTo>
                    <a:pt x="1569977" y="-76578"/>
                    <a:pt x="864492" y="-133728"/>
                    <a:pt x="393957" y="266322"/>
                  </a:cubicBezTo>
                  <a:cubicBezTo>
                    <a:pt x="-76578" y="666372"/>
                    <a:pt x="-133728" y="1371857"/>
                    <a:pt x="266322" y="1842392"/>
                  </a:cubicBezTo>
                  <a:cubicBezTo>
                    <a:pt x="666372" y="2312928"/>
                    <a:pt x="1371857" y="2370078"/>
                    <a:pt x="1842393" y="1970028"/>
                  </a:cubicBezTo>
                  <a:cubicBezTo>
                    <a:pt x="2312927" y="1569978"/>
                    <a:pt x="2370077" y="864492"/>
                    <a:pt x="1970027" y="393957"/>
                  </a:cubicBezTo>
                  <a:close/>
                  <a:moveTo>
                    <a:pt x="464442" y="349507"/>
                  </a:moveTo>
                  <a:cubicBezTo>
                    <a:pt x="847982" y="23117"/>
                    <a:pt x="1407418" y="34547"/>
                    <a:pt x="1777622" y="354587"/>
                  </a:cubicBezTo>
                  <a:lnTo>
                    <a:pt x="160277" y="802262"/>
                  </a:lnTo>
                  <a:cubicBezTo>
                    <a:pt x="216157" y="631447"/>
                    <a:pt x="318392" y="473967"/>
                    <a:pt x="464442" y="349507"/>
                  </a:cubicBezTo>
                  <a:close/>
                  <a:moveTo>
                    <a:pt x="349507" y="1771907"/>
                  </a:moveTo>
                  <a:cubicBezTo>
                    <a:pt x="160912" y="1550292"/>
                    <a:pt x="85347" y="1270257"/>
                    <a:pt x="116462" y="1001652"/>
                  </a:cubicBezTo>
                  <a:lnTo>
                    <a:pt x="660657" y="1279782"/>
                  </a:lnTo>
                  <a:lnTo>
                    <a:pt x="748922" y="1204853"/>
                  </a:lnTo>
                  <a:lnTo>
                    <a:pt x="197107" y="922912"/>
                  </a:lnTo>
                  <a:cubicBezTo>
                    <a:pt x="198377" y="914022"/>
                    <a:pt x="198377" y="913387"/>
                    <a:pt x="199647" y="904497"/>
                  </a:cubicBezTo>
                  <a:lnTo>
                    <a:pt x="1767462" y="470157"/>
                  </a:lnTo>
                  <a:lnTo>
                    <a:pt x="1779527" y="484762"/>
                  </a:lnTo>
                  <a:lnTo>
                    <a:pt x="775592" y="1338203"/>
                  </a:lnTo>
                  <a:lnTo>
                    <a:pt x="1072137" y="2125603"/>
                  </a:lnTo>
                  <a:cubicBezTo>
                    <a:pt x="802262" y="2113537"/>
                    <a:pt x="537467" y="1993523"/>
                    <a:pt x="349507" y="1771907"/>
                  </a:cubicBezTo>
                  <a:close/>
                  <a:moveTo>
                    <a:pt x="1162943" y="2058928"/>
                  </a:moveTo>
                  <a:lnTo>
                    <a:pt x="903862" y="1371857"/>
                  </a:lnTo>
                  <a:lnTo>
                    <a:pt x="1850012" y="567947"/>
                  </a:lnTo>
                  <a:lnTo>
                    <a:pt x="1862077" y="582552"/>
                  </a:lnTo>
                  <a:lnTo>
                    <a:pt x="1181357" y="2059562"/>
                  </a:lnTo>
                  <a:cubicBezTo>
                    <a:pt x="1172468" y="2058928"/>
                    <a:pt x="1171832" y="2058928"/>
                    <a:pt x="1162943" y="2058928"/>
                  </a:cubicBezTo>
                  <a:close/>
                  <a:moveTo>
                    <a:pt x="1771907" y="1886842"/>
                  </a:moveTo>
                  <a:cubicBezTo>
                    <a:pt x="1625222" y="2011303"/>
                    <a:pt x="1453137" y="2086867"/>
                    <a:pt x="1275972" y="2114173"/>
                  </a:cubicBezTo>
                  <a:lnTo>
                    <a:pt x="1978282" y="590172"/>
                  </a:lnTo>
                  <a:cubicBezTo>
                    <a:pt x="2234187" y="1006732"/>
                    <a:pt x="2155447" y="1561087"/>
                    <a:pt x="1771907" y="1886842"/>
                  </a:cubicBez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D4E5CB2-78D2-CF46-8169-399B27B6C1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A91A08B3-0C42-49B5-98A9-1FB711849DAE}" type="datetime1">
              <a:rPr lang="sv-SE" smtClean="0"/>
              <a:t>2021-04-27</a:t>
            </a:fld>
            <a:endParaRPr lang="sv-SE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5B51063E-9BFD-2946-AB6E-90DD817D17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E7CB81C-7DAB-F44A-91DC-5F848B8D1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4" name="textruta 5">
            <a:extLst>
              <a:ext uri="{FF2B5EF4-FFF2-40B4-BE49-F238E27FC236}">
                <a16:creationId xmlns:a16="http://schemas.microsoft.com/office/drawing/2014/main" id="{9D291989-EED7-4690-B233-B55B3150EA53}"/>
              </a:ext>
            </a:extLst>
          </p:cNvPr>
          <p:cNvSpPr txBox="1"/>
          <p:nvPr userDrawn="1"/>
        </p:nvSpPr>
        <p:spPr>
          <a:xfrm>
            <a:off x="12323953" y="0"/>
            <a:ext cx="1866181" cy="230832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 TEMPLATES</a:t>
            </a:r>
          </a:p>
          <a:p>
            <a:pPr algn="ctr"/>
            <a:endParaRPr lang="en" sz="9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add a chart by clicking on the icon or paste it from another document you need to add a chart template.</a:t>
            </a:r>
          </a:p>
          <a:p>
            <a:pPr algn="ctr"/>
            <a:endParaRPr lang="en" sz="9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find the chart templates by going to:</a:t>
            </a:r>
            <a:b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– Charts – Templates</a:t>
            </a:r>
          </a:p>
          <a:p>
            <a:pPr algn="ctr"/>
            <a:endParaRPr lang="en" sz="9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you have six different templates to choose from: Stacked, Clustered, Scatter, Waterfall, Pie and Line.</a:t>
            </a:r>
          </a:p>
          <a:p>
            <a:pPr algn="ctr"/>
            <a:endParaRPr lang="en" sz="9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518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lar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697E5608-E807-41A6-B6F7-CFDD11DFB576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766800" y="2525713"/>
            <a:ext cx="10646554" cy="3563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 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CE1A2A7-7CE6-3F4A-9D3A-CE0C3E4C7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866" y="958738"/>
            <a:ext cx="10637474" cy="10810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</a:t>
            </a:r>
            <a:br>
              <a:rPr lang="sv-SE"/>
            </a:br>
            <a:r>
              <a:rPr lang="sv-SE"/>
              <a:t>maximum </a:t>
            </a:r>
            <a:r>
              <a:rPr lang="sv-SE" err="1"/>
              <a:t>two</a:t>
            </a:r>
            <a:r>
              <a:rPr lang="sv-SE"/>
              <a:t> </a:t>
            </a:r>
            <a:r>
              <a:rPr lang="sv-SE" err="1"/>
              <a:t>lines</a:t>
            </a:r>
            <a:endParaRPr lang="en-GB"/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B23105A5-616F-8D49-BDD0-EF0E3E66350E}"/>
              </a:ext>
            </a:extLst>
          </p:cNvPr>
          <p:cNvGrpSpPr/>
          <p:nvPr userDrawn="1"/>
        </p:nvGrpSpPr>
        <p:grpSpPr>
          <a:xfrm>
            <a:off x="10666502" y="6334963"/>
            <a:ext cx="1232056" cy="349818"/>
            <a:chOff x="2157473" y="2311143"/>
            <a:chExt cx="7872352" cy="2235200"/>
          </a:xfrm>
        </p:grpSpPr>
        <p:sp>
          <p:nvSpPr>
            <p:cNvPr id="11" name="Frihandsfigur 10">
              <a:extLst>
                <a:ext uri="{FF2B5EF4-FFF2-40B4-BE49-F238E27FC236}">
                  <a16:creationId xmlns:a16="http://schemas.microsoft.com/office/drawing/2014/main" id="{276C4FFE-6A87-6945-BD32-FF0EFF6FBEA2}"/>
                </a:ext>
              </a:extLst>
            </p:cNvPr>
            <p:cNvSpPr/>
            <p:nvPr/>
          </p:nvSpPr>
          <p:spPr>
            <a:xfrm>
              <a:off x="6510020" y="2878455"/>
              <a:ext cx="857250" cy="1104900"/>
            </a:xfrm>
            <a:custGeom>
              <a:avLst/>
              <a:gdLst>
                <a:gd name="connsiteX0" fmla="*/ 0 w 857250"/>
                <a:gd name="connsiteY0" fmla="*/ 1106170 h 1104900"/>
                <a:gd name="connsiteX1" fmla="*/ 0 w 857250"/>
                <a:gd name="connsiteY1" fmla="*/ 0 h 1104900"/>
                <a:gd name="connsiteX2" fmla="*/ 862330 w 857250"/>
                <a:gd name="connsiteY2" fmla="*/ 0 h 1104900"/>
                <a:gd name="connsiteX3" fmla="*/ 862330 w 857250"/>
                <a:gd name="connsiteY3" fmla="*/ 128270 h 1104900"/>
                <a:gd name="connsiteX4" fmla="*/ 161290 w 857250"/>
                <a:gd name="connsiteY4" fmla="*/ 128270 h 1104900"/>
                <a:gd name="connsiteX5" fmla="*/ 135890 w 857250"/>
                <a:gd name="connsiteY5" fmla="*/ 153670 h 1104900"/>
                <a:gd name="connsiteX6" fmla="*/ 135890 w 857250"/>
                <a:gd name="connsiteY6" fmla="*/ 499110 h 1104900"/>
                <a:gd name="connsiteX7" fmla="*/ 161290 w 857250"/>
                <a:gd name="connsiteY7" fmla="*/ 524510 h 1104900"/>
                <a:gd name="connsiteX8" fmla="*/ 728345 w 857250"/>
                <a:gd name="connsiteY8" fmla="*/ 524510 h 1104900"/>
                <a:gd name="connsiteX9" fmla="*/ 728345 w 857250"/>
                <a:gd name="connsiteY9" fmla="*/ 643255 h 1104900"/>
                <a:gd name="connsiteX10" fmla="*/ 161290 w 857250"/>
                <a:gd name="connsiteY10" fmla="*/ 643255 h 1104900"/>
                <a:gd name="connsiteX11" fmla="*/ 135890 w 857250"/>
                <a:gd name="connsiteY11" fmla="*/ 668655 h 1104900"/>
                <a:gd name="connsiteX12" fmla="*/ 135890 w 857250"/>
                <a:gd name="connsiteY12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7250" h="1104900">
                  <a:moveTo>
                    <a:pt x="0" y="1106170"/>
                  </a:moveTo>
                  <a:lnTo>
                    <a:pt x="0" y="0"/>
                  </a:lnTo>
                  <a:lnTo>
                    <a:pt x="862330" y="0"/>
                  </a:lnTo>
                  <a:lnTo>
                    <a:pt x="862330" y="128270"/>
                  </a:lnTo>
                  <a:lnTo>
                    <a:pt x="161290" y="128270"/>
                  </a:lnTo>
                  <a:lnTo>
                    <a:pt x="135890" y="153670"/>
                  </a:lnTo>
                  <a:lnTo>
                    <a:pt x="135890" y="499110"/>
                  </a:lnTo>
                  <a:lnTo>
                    <a:pt x="161290" y="524510"/>
                  </a:lnTo>
                  <a:lnTo>
                    <a:pt x="728345" y="524510"/>
                  </a:lnTo>
                  <a:lnTo>
                    <a:pt x="728345" y="643255"/>
                  </a:lnTo>
                  <a:lnTo>
                    <a:pt x="161290" y="643255"/>
                  </a:lnTo>
                  <a:lnTo>
                    <a:pt x="135890" y="668655"/>
                  </a:lnTo>
                  <a:lnTo>
                    <a:pt x="13589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2" name="Frihandsfigur 11">
              <a:extLst>
                <a:ext uri="{FF2B5EF4-FFF2-40B4-BE49-F238E27FC236}">
                  <a16:creationId xmlns:a16="http://schemas.microsoft.com/office/drawing/2014/main" id="{5F6E8ADD-F3D7-3940-A6FF-E664FE551F02}"/>
                </a:ext>
              </a:extLst>
            </p:cNvPr>
            <p:cNvSpPr/>
            <p:nvPr/>
          </p:nvSpPr>
          <p:spPr>
            <a:xfrm>
              <a:off x="5033645" y="2878455"/>
              <a:ext cx="1149350" cy="1104900"/>
            </a:xfrm>
            <a:custGeom>
              <a:avLst/>
              <a:gdLst>
                <a:gd name="connsiteX0" fmla="*/ 1001395 w 1149350"/>
                <a:gd name="connsiteY0" fmla="*/ 1106170 h 1104900"/>
                <a:gd name="connsiteX1" fmla="*/ 854710 w 1149350"/>
                <a:gd name="connsiteY1" fmla="*/ 774065 h 1104900"/>
                <a:gd name="connsiteX2" fmla="*/ 417830 w 1149350"/>
                <a:gd name="connsiteY2" fmla="*/ 774065 h 1104900"/>
                <a:gd name="connsiteX3" fmla="*/ 470535 w 1149350"/>
                <a:gd name="connsiteY3" fmla="*/ 655320 h 1104900"/>
                <a:gd name="connsiteX4" fmla="*/ 802640 w 1149350"/>
                <a:gd name="connsiteY4" fmla="*/ 655320 h 1104900"/>
                <a:gd name="connsiteX5" fmla="*/ 588645 w 1149350"/>
                <a:gd name="connsiteY5" fmla="*/ 182880 h 1104900"/>
                <a:gd name="connsiteX6" fmla="*/ 551180 w 1149350"/>
                <a:gd name="connsiteY6" fmla="*/ 182880 h 1104900"/>
                <a:gd name="connsiteX7" fmla="*/ 139700 w 1149350"/>
                <a:gd name="connsiteY7" fmla="*/ 1106170 h 1104900"/>
                <a:gd name="connsiteX8" fmla="*/ 0 w 1149350"/>
                <a:gd name="connsiteY8" fmla="*/ 1106170 h 1104900"/>
                <a:gd name="connsiteX9" fmla="*/ 509270 w 1149350"/>
                <a:gd name="connsiteY9" fmla="*/ 0 h 1104900"/>
                <a:gd name="connsiteX10" fmla="*/ 640715 w 1149350"/>
                <a:gd name="connsiteY10" fmla="*/ 0 h 1104900"/>
                <a:gd name="connsiteX11" fmla="*/ 1149350 w 1149350"/>
                <a:gd name="connsiteY1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9350" h="1104900">
                  <a:moveTo>
                    <a:pt x="1001395" y="1106170"/>
                  </a:moveTo>
                  <a:lnTo>
                    <a:pt x="854710" y="774065"/>
                  </a:lnTo>
                  <a:lnTo>
                    <a:pt x="417830" y="774065"/>
                  </a:lnTo>
                  <a:lnTo>
                    <a:pt x="470535" y="655320"/>
                  </a:lnTo>
                  <a:lnTo>
                    <a:pt x="802640" y="655320"/>
                  </a:lnTo>
                  <a:lnTo>
                    <a:pt x="588645" y="182880"/>
                  </a:lnTo>
                  <a:lnTo>
                    <a:pt x="551180" y="182880"/>
                  </a:lnTo>
                  <a:lnTo>
                    <a:pt x="139700" y="1106170"/>
                  </a:lnTo>
                  <a:lnTo>
                    <a:pt x="0" y="1106170"/>
                  </a:lnTo>
                  <a:lnTo>
                    <a:pt x="509270" y="0"/>
                  </a:lnTo>
                  <a:lnTo>
                    <a:pt x="640715" y="0"/>
                  </a:lnTo>
                  <a:lnTo>
                    <a:pt x="114935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3" name="Frihandsfigur 12">
              <a:extLst>
                <a:ext uri="{FF2B5EF4-FFF2-40B4-BE49-F238E27FC236}">
                  <a16:creationId xmlns:a16="http://schemas.microsoft.com/office/drawing/2014/main" id="{DBA47D2C-A210-1248-AF1F-865F3A4FE37C}"/>
                </a:ext>
              </a:extLst>
            </p:cNvPr>
            <p:cNvSpPr/>
            <p:nvPr/>
          </p:nvSpPr>
          <p:spPr>
            <a:xfrm>
              <a:off x="7737475" y="2878455"/>
              <a:ext cx="1028700" cy="1104900"/>
            </a:xfrm>
            <a:custGeom>
              <a:avLst/>
              <a:gdLst>
                <a:gd name="connsiteX0" fmla="*/ 875665 w 1028700"/>
                <a:gd name="connsiteY0" fmla="*/ 1106170 h 1104900"/>
                <a:gd name="connsiteX1" fmla="*/ 559435 w 1028700"/>
                <a:gd name="connsiteY1" fmla="*/ 643890 h 1104900"/>
                <a:gd name="connsiteX2" fmla="*/ 254000 w 1028700"/>
                <a:gd name="connsiteY2" fmla="*/ 643890 h 1104900"/>
                <a:gd name="connsiteX3" fmla="*/ 254000 w 1028700"/>
                <a:gd name="connsiteY3" fmla="*/ 525145 h 1104900"/>
                <a:gd name="connsiteX4" fmla="*/ 640715 w 1028700"/>
                <a:gd name="connsiteY4" fmla="*/ 525145 h 1104900"/>
                <a:gd name="connsiteX5" fmla="*/ 858520 w 1028700"/>
                <a:gd name="connsiteY5" fmla="*/ 321310 h 1104900"/>
                <a:gd name="connsiteX6" fmla="*/ 804545 w 1028700"/>
                <a:gd name="connsiteY6" fmla="*/ 188595 h 1104900"/>
                <a:gd name="connsiteX7" fmla="*/ 603885 w 1028700"/>
                <a:gd name="connsiteY7" fmla="*/ 118745 h 1104900"/>
                <a:gd name="connsiteX8" fmla="*/ 161290 w 1028700"/>
                <a:gd name="connsiteY8" fmla="*/ 118745 h 1104900"/>
                <a:gd name="connsiteX9" fmla="*/ 135890 w 1028700"/>
                <a:gd name="connsiteY9" fmla="*/ 144145 h 1104900"/>
                <a:gd name="connsiteX10" fmla="*/ 135890 w 1028700"/>
                <a:gd name="connsiteY10" fmla="*/ 1106170 h 1104900"/>
                <a:gd name="connsiteX11" fmla="*/ 0 w 1028700"/>
                <a:gd name="connsiteY11" fmla="*/ 1106170 h 1104900"/>
                <a:gd name="connsiteX12" fmla="*/ 0 w 1028700"/>
                <a:gd name="connsiteY12" fmla="*/ 0 h 1104900"/>
                <a:gd name="connsiteX13" fmla="*/ 603885 w 1028700"/>
                <a:gd name="connsiteY13" fmla="*/ 0 h 1104900"/>
                <a:gd name="connsiteX14" fmla="*/ 909955 w 1028700"/>
                <a:gd name="connsiteY14" fmla="*/ 109855 h 1104900"/>
                <a:gd name="connsiteX15" fmla="*/ 993140 w 1028700"/>
                <a:gd name="connsiteY15" fmla="*/ 322580 h 1104900"/>
                <a:gd name="connsiteX16" fmla="*/ 739775 w 1028700"/>
                <a:gd name="connsiteY16" fmla="*/ 625475 h 1104900"/>
                <a:gd name="connsiteX17" fmla="*/ 710565 w 1028700"/>
                <a:gd name="connsiteY17" fmla="*/ 632460 h 1104900"/>
                <a:gd name="connsiteX18" fmla="*/ 701675 w 1028700"/>
                <a:gd name="connsiteY18" fmla="*/ 634365 h 1104900"/>
                <a:gd name="connsiteX19" fmla="*/ 1030605 w 1028700"/>
                <a:gd name="connsiteY19" fmla="*/ 1106170 h 1104900"/>
                <a:gd name="connsiteX20" fmla="*/ 875665 w 1028700"/>
                <a:gd name="connsiteY20" fmla="*/ 1106170 h 1104900"/>
                <a:gd name="connsiteX21" fmla="*/ 875665 w 1028700"/>
                <a:gd name="connsiteY2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700" h="1104900">
                  <a:moveTo>
                    <a:pt x="875665" y="1106170"/>
                  </a:moveTo>
                  <a:lnTo>
                    <a:pt x="559435" y="643890"/>
                  </a:lnTo>
                  <a:lnTo>
                    <a:pt x="254000" y="643890"/>
                  </a:lnTo>
                  <a:lnTo>
                    <a:pt x="254000" y="525145"/>
                  </a:lnTo>
                  <a:lnTo>
                    <a:pt x="640715" y="525145"/>
                  </a:lnTo>
                  <a:cubicBezTo>
                    <a:pt x="762635" y="525145"/>
                    <a:pt x="858520" y="435610"/>
                    <a:pt x="858520" y="321310"/>
                  </a:cubicBezTo>
                  <a:cubicBezTo>
                    <a:pt x="858520" y="272415"/>
                    <a:pt x="839470" y="225425"/>
                    <a:pt x="804545" y="188595"/>
                  </a:cubicBezTo>
                  <a:cubicBezTo>
                    <a:pt x="742950" y="127000"/>
                    <a:pt x="668655" y="118745"/>
                    <a:pt x="603885" y="118745"/>
                  </a:cubicBezTo>
                  <a:lnTo>
                    <a:pt x="161290" y="118745"/>
                  </a:lnTo>
                  <a:lnTo>
                    <a:pt x="135890" y="144145"/>
                  </a:lnTo>
                  <a:lnTo>
                    <a:pt x="135890" y="1106170"/>
                  </a:lnTo>
                  <a:lnTo>
                    <a:pt x="0" y="1106170"/>
                  </a:lnTo>
                  <a:lnTo>
                    <a:pt x="0" y="0"/>
                  </a:lnTo>
                  <a:lnTo>
                    <a:pt x="603885" y="0"/>
                  </a:lnTo>
                  <a:cubicBezTo>
                    <a:pt x="739140" y="0"/>
                    <a:pt x="839470" y="36195"/>
                    <a:pt x="909955" y="109855"/>
                  </a:cubicBezTo>
                  <a:cubicBezTo>
                    <a:pt x="964565" y="167640"/>
                    <a:pt x="993140" y="241300"/>
                    <a:pt x="993140" y="322580"/>
                  </a:cubicBezTo>
                  <a:cubicBezTo>
                    <a:pt x="993140" y="466725"/>
                    <a:pt x="895985" y="582930"/>
                    <a:pt x="739775" y="625475"/>
                  </a:cubicBezTo>
                  <a:cubicBezTo>
                    <a:pt x="735965" y="626745"/>
                    <a:pt x="726440" y="629285"/>
                    <a:pt x="710565" y="632460"/>
                  </a:cubicBezTo>
                  <a:lnTo>
                    <a:pt x="701675" y="634365"/>
                  </a:lnTo>
                  <a:lnTo>
                    <a:pt x="1030605" y="1106170"/>
                  </a:lnTo>
                  <a:lnTo>
                    <a:pt x="875665" y="1106170"/>
                  </a:lnTo>
                  <a:lnTo>
                    <a:pt x="875665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4" name="Frihandsfigur 13">
              <a:extLst>
                <a:ext uri="{FF2B5EF4-FFF2-40B4-BE49-F238E27FC236}">
                  <a16:creationId xmlns:a16="http://schemas.microsoft.com/office/drawing/2014/main" id="{2ADC99AD-41B1-9641-B9B0-35A3FBA03558}"/>
                </a:ext>
              </a:extLst>
            </p:cNvPr>
            <p:cNvSpPr/>
            <p:nvPr/>
          </p:nvSpPr>
          <p:spPr>
            <a:xfrm>
              <a:off x="8982075" y="2878455"/>
              <a:ext cx="1047750" cy="1104900"/>
            </a:xfrm>
            <a:custGeom>
              <a:avLst/>
              <a:gdLst>
                <a:gd name="connsiteX0" fmla="*/ 459105 w 1047750"/>
                <a:gd name="connsiteY0" fmla="*/ 1106170 h 1104900"/>
                <a:gd name="connsiteX1" fmla="*/ 459105 w 1047750"/>
                <a:gd name="connsiteY1" fmla="*/ 654050 h 1104900"/>
                <a:gd name="connsiteX2" fmla="*/ 0 w 1047750"/>
                <a:gd name="connsiteY2" fmla="*/ 0 h 1104900"/>
                <a:gd name="connsiteX3" fmla="*/ 155575 w 1047750"/>
                <a:gd name="connsiteY3" fmla="*/ 0 h 1104900"/>
                <a:gd name="connsiteX4" fmla="*/ 511810 w 1047750"/>
                <a:gd name="connsiteY4" fmla="*/ 512445 h 1104900"/>
                <a:gd name="connsiteX5" fmla="*/ 542925 w 1047750"/>
                <a:gd name="connsiteY5" fmla="*/ 512445 h 1104900"/>
                <a:gd name="connsiteX6" fmla="*/ 897890 w 1047750"/>
                <a:gd name="connsiteY6" fmla="*/ 0 h 1104900"/>
                <a:gd name="connsiteX7" fmla="*/ 1053465 w 1047750"/>
                <a:gd name="connsiteY7" fmla="*/ 0 h 1104900"/>
                <a:gd name="connsiteX8" fmla="*/ 594360 w 1047750"/>
                <a:gd name="connsiteY8" fmla="*/ 654050 h 1104900"/>
                <a:gd name="connsiteX9" fmla="*/ 594360 w 1047750"/>
                <a:gd name="connsiteY9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7750" h="1104900">
                  <a:moveTo>
                    <a:pt x="459105" y="1106170"/>
                  </a:moveTo>
                  <a:lnTo>
                    <a:pt x="459105" y="654050"/>
                  </a:lnTo>
                  <a:lnTo>
                    <a:pt x="0" y="0"/>
                  </a:lnTo>
                  <a:lnTo>
                    <a:pt x="155575" y="0"/>
                  </a:lnTo>
                  <a:lnTo>
                    <a:pt x="511810" y="512445"/>
                  </a:lnTo>
                  <a:lnTo>
                    <a:pt x="542925" y="512445"/>
                  </a:lnTo>
                  <a:lnTo>
                    <a:pt x="897890" y="0"/>
                  </a:lnTo>
                  <a:lnTo>
                    <a:pt x="1053465" y="0"/>
                  </a:lnTo>
                  <a:lnTo>
                    <a:pt x="594360" y="654050"/>
                  </a:lnTo>
                  <a:lnTo>
                    <a:pt x="59436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5" name="Frihandsfigur 14">
              <a:extLst>
                <a:ext uri="{FF2B5EF4-FFF2-40B4-BE49-F238E27FC236}">
                  <a16:creationId xmlns:a16="http://schemas.microsoft.com/office/drawing/2014/main" id="{343999C3-1D18-1148-AF7D-CBCE9C7206BD}"/>
                </a:ext>
              </a:extLst>
            </p:cNvPr>
            <p:cNvSpPr/>
            <p:nvPr/>
          </p:nvSpPr>
          <p:spPr>
            <a:xfrm>
              <a:off x="2157473" y="2311143"/>
              <a:ext cx="2235200" cy="2235200"/>
            </a:xfrm>
            <a:custGeom>
              <a:avLst/>
              <a:gdLst>
                <a:gd name="connsiteX0" fmla="*/ 1970027 w 2235200"/>
                <a:gd name="connsiteY0" fmla="*/ 393957 h 2235200"/>
                <a:gd name="connsiteX1" fmla="*/ 393957 w 2235200"/>
                <a:gd name="connsiteY1" fmla="*/ 266322 h 2235200"/>
                <a:gd name="connsiteX2" fmla="*/ 266322 w 2235200"/>
                <a:gd name="connsiteY2" fmla="*/ 1842392 h 2235200"/>
                <a:gd name="connsiteX3" fmla="*/ 1842393 w 2235200"/>
                <a:gd name="connsiteY3" fmla="*/ 1970028 h 2235200"/>
                <a:gd name="connsiteX4" fmla="*/ 1970027 w 2235200"/>
                <a:gd name="connsiteY4" fmla="*/ 393957 h 2235200"/>
                <a:gd name="connsiteX5" fmla="*/ 464442 w 2235200"/>
                <a:gd name="connsiteY5" fmla="*/ 349507 h 2235200"/>
                <a:gd name="connsiteX6" fmla="*/ 1777622 w 2235200"/>
                <a:gd name="connsiteY6" fmla="*/ 354587 h 2235200"/>
                <a:gd name="connsiteX7" fmla="*/ 160277 w 2235200"/>
                <a:gd name="connsiteY7" fmla="*/ 802262 h 2235200"/>
                <a:gd name="connsiteX8" fmla="*/ 464442 w 2235200"/>
                <a:gd name="connsiteY8" fmla="*/ 349507 h 2235200"/>
                <a:gd name="connsiteX9" fmla="*/ 349507 w 2235200"/>
                <a:gd name="connsiteY9" fmla="*/ 1771907 h 2235200"/>
                <a:gd name="connsiteX10" fmla="*/ 116462 w 2235200"/>
                <a:gd name="connsiteY10" fmla="*/ 1001652 h 2235200"/>
                <a:gd name="connsiteX11" fmla="*/ 660657 w 2235200"/>
                <a:gd name="connsiteY11" fmla="*/ 1279782 h 2235200"/>
                <a:gd name="connsiteX12" fmla="*/ 748922 w 2235200"/>
                <a:gd name="connsiteY12" fmla="*/ 1204853 h 2235200"/>
                <a:gd name="connsiteX13" fmla="*/ 197107 w 2235200"/>
                <a:gd name="connsiteY13" fmla="*/ 922912 h 2235200"/>
                <a:gd name="connsiteX14" fmla="*/ 199647 w 2235200"/>
                <a:gd name="connsiteY14" fmla="*/ 904497 h 2235200"/>
                <a:gd name="connsiteX15" fmla="*/ 1767462 w 2235200"/>
                <a:gd name="connsiteY15" fmla="*/ 470157 h 2235200"/>
                <a:gd name="connsiteX16" fmla="*/ 1779527 w 2235200"/>
                <a:gd name="connsiteY16" fmla="*/ 484762 h 2235200"/>
                <a:gd name="connsiteX17" fmla="*/ 775592 w 2235200"/>
                <a:gd name="connsiteY17" fmla="*/ 1338203 h 2235200"/>
                <a:gd name="connsiteX18" fmla="*/ 1072137 w 2235200"/>
                <a:gd name="connsiteY18" fmla="*/ 2125603 h 2235200"/>
                <a:gd name="connsiteX19" fmla="*/ 349507 w 2235200"/>
                <a:gd name="connsiteY19" fmla="*/ 1771907 h 2235200"/>
                <a:gd name="connsiteX20" fmla="*/ 1162943 w 2235200"/>
                <a:gd name="connsiteY20" fmla="*/ 2058928 h 2235200"/>
                <a:gd name="connsiteX21" fmla="*/ 903862 w 2235200"/>
                <a:gd name="connsiteY21" fmla="*/ 1371857 h 2235200"/>
                <a:gd name="connsiteX22" fmla="*/ 1850012 w 2235200"/>
                <a:gd name="connsiteY22" fmla="*/ 567947 h 2235200"/>
                <a:gd name="connsiteX23" fmla="*/ 1862077 w 2235200"/>
                <a:gd name="connsiteY23" fmla="*/ 582552 h 2235200"/>
                <a:gd name="connsiteX24" fmla="*/ 1181357 w 2235200"/>
                <a:gd name="connsiteY24" fmla="*/ 2059562 h 2235200"/>
                <a:gd name="connsiteX25" fmla="*/ 1162943 w 2235200"/>
                <a:gd name="connsiteY25" fmla="*/ 2058928 h 2235200"/>
                <a:gd name="connsiteX26" fmla="*/ 1771907 w 2235200"/>
                <a:gd name="connsiteY26" fmla="*/ 1886842 h 2235200"/>
                <a:gd name="connsiteX27" fmla="*/ 1275972 w 2235200"/>
                <a:gd name="connsiteY27" fmla="*/ 2114173 h 2235200"/>
                <a:gd name="connsiteX28" fmla="*/ 1978282 w 2235200"/>
                <a:gd name="connsiteY28" fmla="*/ 590172 h 2235200"/>
                <a:gd name="connsiteX29" fmla="*/ 1771907 w 2235200"/>
                <a:gd name="connsiteY29" fmla="*/ 1886842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35200" h="2235200">
                  <a:moveTo>
                    <a:pt x="1970027" y="393957"/>
                  </a:moveTo>
                  <a:cubicBezTo>
                    <a:pt x="1569977" y="-76578"/>
                    <a:pt x="864492" y="-133728"/>
                    <a:pt x="393957" y="266322"/>
                  </a:cubicBezTo>
                  <a:cubicBezTo>
                    <a:pt x="-76578" y="666372"/>
                    <a:pt x="-133728" y="1371857"/>
                    <a:pt x="266322" y="1842392"/>
                  </a:cubicBezTo>
                  <a:cubicBezTo>
                    <a:pt x="666372" y="2312928"/>
                    <a:pt x="1371857" y="2370078"/>
                    <a:pt x="1842393" y="1970028"/>
                  </a:cubicBezTo>
                  <a:cubicBezTo>
                    <a:pt x="2312927" y="1569978"/>
                    <a:pt x="2370077" y="864492"/>
                    <a:pt x="1970027" y="393957"/>
                  </a:cubicBezTo>
                  <a:close/>
                  <a:moveTo>
                    <a:pt x="464442" y="349507"/>
                  </a:moveTo>
                  <a:cubicBezTo>
                    <a:pt x="847982" y="23117"/>
                    <a:pt x="1407418" y="34547"/>
                    <a:pt x="1777622" y="354587"/>
                  </a:cubicBezTo>
                  <a:lnTo>
                    <a:pt x="160277" y="802262"/>
                  </a:lnTo>
                  <a:cubicBezTo>
                    <a:pt x="216157" y="631447"/>
                    <a:pt x="318392" y="473967"/>
                    <a:pt x="464442" y="349507"/>
                  </a:cubicBezTo>
                  <a:close/>
                  <a:moveTo>
                    <a:pt x="349507" y="1771907"/>
                  </a:moveTo>
                  <a:cubicBezTo>
                    <a:pt x="160912" y="1550292"/>
                    <a:pt x="85347" y="1270257"/>
                    <a:pt x="116462" y="1001652"/>
                  </a:cubicBezTo>
                  <a:lnTo>
                    <a:pt x="660657" y="1279782"/>
                  </a:lnTo>
                  <a:lnTo>
                    <a:pt x="748922" y="1204853"/>
                  </a:lnTo>
                  <a:lnTo>
                    <a:pt x="197107" y="922912"/>
                  </a:lnTo>
                  <a:cubicBezTo>
                    <a:pt x="198377" y="914022"/>
                    <a:pt x="198377" y="913387"/>
                    <a:pt x="199647" y="904497"/>
                  </a:cubicBezTo>
                  <a:lnTo>
                    <a:pt x="1767462" y="470157"/>
                  </a:lnTo>
                  <a:lnTo>
                    <a:pt x="1779527" y="484762"/>
                  </a:lnTo>
                  <a:lnTo>
                    <a:pt x="775592" y="1338203"/>
                  </a:lnTo>
                  <a:lnTo>
                    <a:pt x="1072137" y="2125603"/>
                  </a:lnTo>
                  <a:cubicBezTo>
                    <a:pt x="802262" y="2113537"/>
                    <a:pt x="537467" y="1993523"/>
                    <a:pt x="349507" y="1771907"/>
                  </a:cubicBezTo>
                  <a:close/>
                  <a:moveTo>
                    <a:pt x="1162943" y="2058928"/>
                  </a:moveTo>
                  <a:lnTo>
                    <a:pt x="903862" y="1371857"/>
                  </a:lnTo>
                  <a:lnTo>
                    <a:pt x="1850012" y="567947"/>
                  </a:lnTo>
                  <a:lnTo>
                    <a:pt x="1862077" y="582552"/>
                  </a:lnTo>
                  <a:lnTo>
                    <a:pt x="1181357" y="2059562"/>
                  </a:lnTo>
                  <a:cubicBezTo>
                    <a:pt x="1172468" y="2058928"/>
                    <a:pt x="1171832" y="2058928"/>
                    <a:pt x="1162943" y="2058928"/>
                  </a:cubicBezTo>
                  <a:close/>
                  <a:moveTo>
                    <a:pt x="1771907" y="1886842"/>
                  </a:moveTo>
                  <a:cubicBezTo>
                    <a:pt x="1625222" y="2011303"/>
                    <a:pt x="1453137" y="2086867"/>
                    <a:pt x="1275972" y="2114173"/>
                  </a:cubicBezTo>
                  <a:lnTo>
                    <a:pt x="1978282" y="590172"/>
                  </a:lnTo>
                  <a:cubicBezTo>
                    <a:pt x="2234187" y="1006732"/>
                    <a:pt x="2155447" y="1561087"/>
                    <a:pt x="1771907" y="1886842"/>
                  </a:cubicBez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42DB51ED-07F9-E14B-A63C-9D6641F2C6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B1D20FEC-A049-47F0-B53C-37C9FC52A7D9}" type="datetime1">
              <a:rPr lang="sv-SE" smtClean="0"/>
              <a:t>2021-04-27</a:t>
            </a:fld>
            <a:endParaRPr lang="sv-SE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F9DEF102-7CC6-AC45-BE45-6C9673740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49F78AE1-0848-3145-9D58-B3B56A8E44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textruta 5">
            <a:extLst>
              <a:ext uri="{FF2B5EF4-FFF2-40B4-BE49-F238E27FC236}">
                <a16:creationId xmlns:a16="http://schemas.microsoft.com/office/drawing/2014/main" id="{71F4DADD-05F0-417F-AA2F-73DDF44299D0}"/>
              </a:ext>
            </a:extLst>
          </p:cNvPr>
          <p:cNvSpPr txBox="1"/>
          <p:nvPr userDrawn="1"/>
        </p:nvSpPr>
        <p:spPr>
          <a:xfrm>
            <a:off x="12323953" y="0"/>
            <a:ext cx="1866181" cy="230832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 TEMPLATES</a:t>
            </a:r>
          </a:p>
          <a:p>
            <a:pPr algn="ctr"/>
            <a:endParaRPr lang="en" sz="9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add a chart by clicking on the icon or paste it from another document you need to add a chart template.</a:t>
            </a:r>
          </a:p>
          <a:p>
            <a:pPr algn="ctr"/>
            <a:endParaRPr lang="en" sz="9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find the chart templates by going to:</a:t>
            </a:r>
            <a:b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– Charts – Templates</a:t>
            </a:r>
          </a:p>
          <a:p>
            <a:pPr algn="ctr"/>
            <a:endParaRPr lang="en" sz="9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you have six different templates to choose from: Stacked, Clustered, Scatter, Waterfall, Pie and Line.</a:t>
            </a:r>
          </a:p>
          <a:p>
            <a:pPr algn="ctr"/>
            <a:endParaRPr lang="en" sz="9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8672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B2ACA8D3-48FB-4C4A-B959-4B89F03D0A43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766800" y="2525713"/>
            <a:ext cx="10645200" cy="3563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 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82F37B-D83D-464E-AD8D-7EB4DED458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866" y="958738"/>
            <a:ext cx="10645200" cy="10810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</a:t>
            </a:r>
            <a:br>
              <a:rPr lang="sv-SE"/>
            </a:br>
            <a:r>
              <a:rPr lang="sv-SE"/>
              <a:t>maximum </a:t>
            </a:r>
            <a:r>
              <a:rPr lang="sv-SE" err="1"/>
              <a:t>two</a:t>
            </a:r>
            <a:r>
              <a:rPr lang="sv-SE"/>
              <a:t> </a:t>
            </a:r>
            <a:r>
              <a:rPr lang="sv-SE" err="1"/>
              <a:t>lines</a:t>
            </a:r>
            <a:endParaRPr lang="en-GB"/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2861BA83-9544-C440-91A4-8BA0979CA168}"/>
              </a:ext>
            </a:extLst>
          </p:cNvPr>
          <p:cNvGrpSpPr/>
          <p:nvPr userDrawn="1"/>
        </p:nvGrpSpPr>
        <p:grpSpPr>
          <a:xfrm>
            <a:off x="10666502" y="6334963"/>
            <a:ext cx="1232056" cy="349818"/>
            <a:chOff x="2157473" y="2311143"/>
            <a:chExt cx="7872352" cy="2235200"/>
          </a:xfrm>
        </p:grpSpPr>
        <p:sp>
          <p:nvSpPr>
            <p:cNvPr id="11" name="Frihandsfigur 10">
              <a:extLst>
                <a:ext uri="{FF2B5EF4-FFF2-40B4-BE49-F238E27FC236}">
                  <a16:creationId xmlns:a16="http://schemas.microsoft.com/office/drawing/2014/main" id="{CDEF3AFB-4EC3-ED49-948E-64E61E74C6EE}"/>
                </a:ext>
              </a:extLst>
            </p:cNvPr>
            <p:cNvSpPr/>
            <p:nvPr/>
          </p:nvSpPr>
          <p:spPr>
            <a:xfrm>
              <a:off x="6510020" y="2878455"/>
              <a:ext cx="857250" cy="1104900"/>
            </a:xfrm>
            <a:custGeom>
              <a:avLst/>
              <a:gdLst>
                <a:gd name="connsiteX0" fmla="*/ 0 w 857250"/>
                <a:gd name="connsiteY0" fmla="*/ 1106170 h 1104900"/>
                <a:gd name="connsiteX1" fmla="*/ 0 w 857250"/>
                <a:gd name="connsiteY1" fmla="*/ 0 h 1104900"/>
                <a:gd name="connsiteX2" fmla="*/ 862330 w 857250"/>
                <a:gd name="connsiteY2" fmla="*/ 0 h 1104900"/>
                <a:gd name="connsiteX3" fmla="*/ 862330 w 857250"/>
                <a:gd name="connsiteY3" fmla="*/ 128270 h 1104900"/>
                <a:gd name="connsiteX4" fmla="*/ 161290 w 857250"/>
                <a:gd name="connsiteY4" fmla="*/ 128270 h 1104900"/>
                <a:gd name="connsiteX5" fmla="*/ 135890 w 857250"/>
                <a:gd name="connsiteY5" fmla="*/ 153670 h 1104900"/>
                <a:gd name="connsiteX6" fmla="*/ 135890 w 857250"/>
                <a:gd name="connsiteY6" fmla="*/ 499110 h 1104900"/>
                <a:gd name="connsiteX7" fmla="*/ 161290 w 857250"/>
                <a:gd name="connsiteY7" fmla="*/ 524510 h 1104900"/>
                <a:gd name="connsiteX8" fmla="*/ 728345 w 857250"/>
                <a:gd name="connsiteY8" fmla="*/ 524510 h 1104900"/>
                <a:gd name="connsiteX9" fmla="*/ 728345 w 857250"/>
                <a:gd name="connsiteY9" fmla="*/ 643255 h 1104900"/>
                <a:gd name="connsiteX10" fmla="*/ 161290 w 857250"/>
                <a:gd name="connsiteY10" fmla="*/ 643255 h 1104900"/>
                <a:gd name="connsiteX11" fmla="*/ 135890 w 857250"/>
                <a:gd name="connsiteY11" fmla="*/ 668655 h 1104900"/>
                <a:gd name="connsiteX12" fmla="*/ 135890 w 857250"/>
                <a:gd name="connsiteY12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7250" h="1104900">
                  <a:moveTo>
                    <a:pt x="0" y="1106170"/>
                  </a:moveTo>
                  <a:lnTo>
                    <a:pt x="0" y="0"/>
                  </a:lnTo>
                  <a:lnTo>
                    <a:pt x="862330" y="0"/>
                  </a:lnTo>
                  <a:lnTo>
                    <a:pt x="862330" y="128270"/>
                  </a:lnTo>
                  <a:lnTo>
                    <a:pt x="161290" y="128270"/>
                  </a:lnTo>
                  <a:lnTo>
                    <a:pt x="135890" y="153670"/>
                  </a:lnTo>
                  <a:lnTo>
                    <a:pt x="135890" y="499110"/>
                  </a:lnTo>
                  <a:lnTo>
                    <a:pt x="161290" y="524510"/>
                  </a:lnTo>
                  <a:lnTo>
                    <a:pt x="728345" y="524510"/>
                  </a:lnTo>
                  <a:lnTo>
                    <a:pt x="728345" y="643255"/>
                  </a:lnTo>
                  <a:lnTo>
                    <a:pt x="161290" y="643255"/>
                  </a:lnTo>
                  <a:lnTo>
                    <a:pt x="135890" y="668655"/>
                  </a:lnTo>
                  <a:lnTo>
                    <a:pt x="13589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2" name="Frihandsfigur 11">
              <a:extLst>
                <a:ext uri="{FF2B5EF4-FFF2-40B4-BE49-F238E27FC236}">
                  <a16:creationId xmlns:a16="http://schemas.microsoft.com/office/drawing/2014/main" id="{A995682C-4185-904F-96FB-095A75DF1B3F}"/>
                </a:ext>
              </a:extLst>
            </p:cNvPr>
            <p:cNvSpPr/>
            <p:nvPr/>
          </p:nvSpPr>
          <p:spPr>
            <a:xfrm>
              <a:off x="5033645" y="2878455"/>
              <a:ext cx="1149350" cy="1104900"/>
            </a:xfrm>
            <a:custGeom>
              <a:avLst/>
              <a:gdLst>
                <a:gd name="connsiteX0" fmla="*/ 1001395 w 1149350"/>
                <a:gd name="connsiteY0" fmla="*/ 1106170 h 1104900"/>
                <a:gd name="connsiteX1" fmla="*/ 854710 w 1149350"/>
                <a:gd name="connsiteY1" fmla="*/ 774065 h 1104900"/>
                <a:gd name="connsiteX2" fmla="*/ 417830 w 1149350"/>
                <a:gd name="connsiteY2" fmla="*/ 774065 h 1104900"/>
                <a:gd name="connsiteX3" fmla="*/ 470535 w 1149350"/>
                <a:gd name="connsiteY3" fmla="*/ 655320 h 1104900"/>
                <a:gd name="connsiteX4" fmla="*/ 802640 w 1149350"/>
                <a:gd name="connsiteY4" fmla="*/ 655320 h 1104900"/>
                <a:gd name="connsiteX5" fmla="*/ 588645 w 1149350"/>
                <a:gd name="connsiteY5" fmla="*/ 182880 h 1104900"/>
                <a:gd name="connsiteX6" fmla="*/ 551180 w 1149350"/>
                <a:gd name="connsiteY6" fmla="*/ 182880 h 1104900"/>
                <a:gd name="connsiteX7" fmla="*/ 139700 w 1149350"/>
                <a:gd name="connsiteY7" fmla="*/ 1106170 h 1104900"/>
                <a:gd name="connsiteX8" fmla="*/ 0 w 1149350"/>
                <a:gd name="connsiteY8" fmla="*/ 1106170 h 1104900"/>
                <a:gd name="connsiteX9" fmla="*/ 509270 w 1149350"/>
                <a:gd name="connsiteY9" fmla="*/ 0 h 1104900"/>
                <a:gd name="connsiteX10" fmla="*/ 640715 w 1149350"/>
                <a:gd name="connsiteY10" fmla="*/ 0 h 1104900"/>
                <a:gd name="connsiteX11" fmla="*/ 1149350 w 1149350"/>
                <a:gd name="connsiteY1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9350" h="1104900">
                  <a:moveTo>
                    <a:pt x="1001395" y="1106170"/>
                  </a:moveTo>
                  <a:lnTo>
                    <a:pt x="854710" y="774065"/>
                  </a:lnTo>
                  <a:lnTo>
                    <a:pt x="417830" y="774065"/>
                  </a:lnTo>
                  <a:lnTo>
                    <a:pt x="470535" y="655320"/>
                  </a:lnTo>
                  <a:lnTo>
                    <a:pt x="802640" y="655320"/>
                  </a:lnTo>
                  <a:lnTo>
                    <a:pt x="588645" y="182880"/>
                  </a:lnTo>
                  <a:lnTo>
                    <a:pt x="551180" y="182880"/>
                  </a:lnTo>
                  <a:lnTo>
                    <a:pt x="139700" y="1106170"/>
                  </a:lnTo>
                  <a:lnTo>
                    <a:pt x="0" y="1106170"/>
                  </a:lnTo>
                  <a:lnTo>
                    <a:pt x="509270" y="0"/>
                  </a:lnTo>
                  <a:lnTo>
                    <a:pt x="640715" y="0"/>
                  </a:lnTo>
                  <a:lnTo>
                    <a:pt x="114935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3" name="Frihandsfigur 12">
              <a:extLst>
                <a:ext uri="{FF2B5EF4-FFF2-40B4-BE49-F238E27FC236}">
                  <a16:creationId xmlns:a16="http://schemas.microsoft.com/office/drawing/2014/main" id="{7F83EDBE-7C76-AE44-8731-C2A280BA3C99}"/>
                </a:ext>
              </a:extLst>
            </p:cNvPr>
            <p:cNvSpPr/>
            <p:nvPr/>
          </p:nvSpPr>
          <p:spPr>
            <a:xfrm>
              <a:off x="7737475" y="2878455"/>
              <a:ext cx="1028700" cy="1104900"/>
            </a:xfrm>
            <a:custGeom>
              <a:avLst/>
              <a:gdLst>
                <a:gd name="connsiteX0" fmla="*/ 875665 w 1028700"/>
                <a:gd name="connsiteY0" fmla="*/ 1106170 h 1104900"/>
                <a:gd name="connsiteX1" fmla="*/ 559435 w 1028700"/>
                <a:gd name="connsiteY1" fmla="*/ 643890 h 1104900"/>
                <a:gd name="connsiteX2" fmla="*/ 254000 w 1028700"/>
                <a:gd name="connsiteY2" fmla="*/ 643890 h 1104900"/>
                <a:gd name="connsiteX3" fmla="*/ 254000 w 1028700"/>
                <a:gd name="connsiteY3" fmla="*/ 525145 h 1104900"/>
                <a:gd name="connsiteX4" fmla="*/ 640715 w 1028700"/>
                <a:gd name="connsiteY4" fmla="*/ 525145 h 1104900"/>
                <a:gd name="connsiteX5" fmla="*/ 858520 w 1028700"/>
                <a:gd name="connsiteY5" fmla="*/ 321310 h 1104900"/>
                <a:gd name="connsiteX6" fmla="*/ 804545 w 1028700"/>
                <a:gd name="connsiteY6" fmla="*/ 188595 h 1104900"/>
                <a:gd name="connsiteX7" fmla="*/ 603885 w 1028700"/>
                <a:gd name="connsiteY7" fmla="*/ 118745 h 1104900"/>
                <a:gd name="connsiteX8" fmla="*/ 161290 w 1028700"/>
                <a:gd name="connsiteY8" fmla="*/ 118745 h 1104900"/>
                <a:gd name="connsiteX9" fmla="*/ 135890 w 1028700"/>
                <a:gd name="connsiteY9" fmla="*/ 144145 h 1104900"/>
                <a:gd name="connsiteX10" fmla="*/ 135890 w 1028700"/>
                <a:gd name="connsiteY10" fmla="*/ 1106170 h 1104900"/>
                <a:gd name="connsiteX11" fmla="*/ 0 w 1028700"/>
                <a:gd name="connsiteY11" fmla="*/ 1106170 h 1104900"/>
                <a:gd name="connsiteX12" fmla="*/ 0 w 1028700"/>
                <a:gd name="connsiteY12" fmla="*/ 0 h 1104900"/>
                <a:gd name="connsiteX13" fmla="*/ 603885 w 1028700"/>
                <a:gd name="connsiteY13" fmla="*/ 0 h 1104900"/>
                <a:gd name="connsiteX14" fmla="*/ 909955 w 1028700"/>
                <a:gd name="connsiteY14" fmla="*/ 109855 h 1104900"/>
                <a:gd name="connsiteX15" fmla="*/ 993140 w 1028700"/>
                <a:gd name="connsiteY15" fmla="*/ 322580 h 1104900"/>
                <a:gd name="connsiteX16" fmla="*/ 739775 w 1028700"/>
                <a:gd name="connsiteY16" fmla="*/ 625475 h 1104900"/>
                <a:gd name="connsiteX17" fmla="*/ 710565 w 1028700"/>
                <a:gd name="connsiteY17" fmla="*/ 632460 h 1104900"/>
                <a:gd name="connsiteX18" fmla="*/ 701675 w 1028700"/>
                <a:gd name="connsiteY18" fmla="*/ 634365 h 1104900"/>
                <a:gd name="connsiteX19" fmla="*/ 1030605 w 1028700"/>
                <a:gd name="connsiteY19" fmla="*/ 1106170 h 1104900"/>
                <a:gd name="connsiteX20" fmla="*/ 875665 w 1028700"/>
                <a:gd name="connsiteY20" fmla="*/ 1106170 h 1104900"/>
                <a:gd name="connsiteX21" fmla="*/ 875665 w 1028700"/>
                <a:gd name="connsiteY2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700" h="1104900">
                  <a:moveTo>
                    <a:pt x="875665" y="1106170"/>
                  </a:moveTo>
                  <a:lnTo>
                    <a:pt x="559435" y="643890"/>
                  </a:lnTo>
                  <a:lnTo>
                    <a:pt x="254000" y="643890"/>
                  </a:lnTo>
                  <a:lnTo>
                    <a:pt x="254000" y="525145"/>
                  </a:lnTo>
                  <a:lnTo>
                    <a:pt x="640715" y="525145"/>
                  </a:lnTo>
                  <a:cubicBezTo>
                    <a:pt x="762635" y="525145"/>
                    <a:pt x="858520" y="435610"/>
                    <a:pt x="858520" y="321310"/>
                  </a:cubicBezTo>
                  <a:cubicBezTo>
                    <a:pt x="858520" y="272415"/>
                    <a:pt x="839470" y="225425"/>
                    <a:pt x="804545" y="188595"/>
                  </a:cubicBezTo>
                  <a:cubicBezTo>
                    <a:pt x="742950" y="127000"/>
                    <a:pt x="668655" y="118745"/>
                    <a:pt x="603885" y="118745"/>
                  </a:cubicBezTo>
                  <a:lnTo>
                    <a:pt x="161290" y="118745"/>
                  </a:lnTo>
                  <a:lnTo>
                    <a:pt x="135890" y="144145"/>
                  </a:lnTo>
                  <a:lnTo>
                    <a:pt x="135890" y="1106170"/>
                  </a:lnTo>
                  <a:lnTo>
                    <a:pt x="0" y="1106170"/>
                  </a:lnTo>
                  <a:lnTo>
                    <a:pt x="0" y="0"/>
                  </a:lnTo>
                  <a:lnTo>
                    <a:pt x="603885" y="0"/>
                  </a:lnTo>
                  <a:cubicBezTo>
                    <a:pt x="739140" y="0"/>
                    <a:pt x="839470" y="36195"/>
                    <a:pt x="909955" y="109855"/>
                  </a:cubicBezTo>
                  <a:cubicBezTo>
                    <a:pt x="964565" y="167640"/>
                    <a:pt x="993140" y="241300"/>
                    <a:pt x="993140" y="322580"/>
                  </a:cubicBezTo>
                  <a:cubicBezTo>
                    <a:pt x="993140" y="466725"/>
                    <a:pt x="895985" y="582930"/>
                    <a:pt x="739775" y="625475"/>
                  </a:cubicBezTo>
                  <a:cubicBezTo>
                    <a:pt x="735965" y="626745"/>
                    <a:pt x="726440" y="629285"/>
                    <a:pt x="710565" y="632460"/>
                  </a:cubicBezTo>
                  <a:lnTo>
                    <a:pt x="701675" y="634365"/>
                  </a:lnTo>
                  <a:lnTo>
                    <a:pt x="1030605" y="1106170"/>
                  </a:lnTo>
                  <a:lnTo>
                    <a:pt x="875665" y="1106170"/>
                  </a:lnTo>
                  <a:lnTo>
                    <a:pt x="875665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4" name="Frihandsfigur 13">
              <a:extLst>
                <a:ext uri="{FF2B5EF4-FFF2-40B4-BE49-F238E27FC236}">
                  <a16:creationId xmlns:a16="http://schemas.microsoft.com/office/drawing/2014/main" id="{08562AB7-9421-DE4D-B8CF-107CF48C59EC}"/>
                </a:ext>
              </a:extLst>
            </p:cNvPr>
            <p:cNvSpPr/>
            <p:nvPr/>
          </p:nvSpPr>
          <p:spPr>
            <a:xfrm>
              <a:off x="8982075" y="2878455"/>
              <a:ext cx="1047750" cy="1104900"/>
            </a:xfrm>
            <a:custGeom>
              <a:avLst/>
              <a:gdLst>
                <a:gd name="connsiteX0" fmla="*/ 459105 w 1047750"/>
                <a:gd name="connsiteY0" fmla="*/ 1106170 h 1104900"/>
                <a:gd name="connsiteX1" fmla="*/ 459105 w 1047750"/>
                <a:gd name="connsiteY1" fmla="*/ 654050 h 1104900"/>
                <a:gd name="connsiteX2" fmla="*/ 0 w 1047750"/>
                <a:gd name="connsiteY2" fmla="*/ 0 h 1104900"/>
                <a:gd name="connsiteX3" fmla="*/ 155575 w 1047750"/>
                <a:gd name="connsiteY3" fmla="*/ 0 h 1104900"/>
                <a:gd name="connsiteX4" fmla="*/ 511810 w 1047750"/>
                <a:gd name="connsiteY4" fmla="*/ 512445 h 1104900"/>
                <a:gd name="connsiteX5" fmla="*/ 542925 w 1047750"/>
                <a:gd name="connsiteY5" fmla="*/ 512445 h 1104900"/>
                <a:gd name="connsiteX6" fmla="*/ 897890 w 1047750"/>
                <a:gd name="connsiteY6" fmla="*/ 0 h 1104900"/>
                <a:gd name="connsiteX7" fmla="*/ 1053465 w 1047750"/>
                <a:gd name="connsiteY7" fmla="*/ 0 h 1104900"/>
                <a:gd name="connsiteX8" fmla="*/ 594360 w 1047750"/>
                <a:gd name="connsiteY8" fmla="*/ 654050 h 1104900"/>
                <a:gd name="connsiteX9" fmla="*/ 594360 w 1047750"/>
                <a:gd name="connsiteY9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7750" h="1104900">
                  <a:moveTo>
                    <a:pt x="459105" y="1106170"/>
                  </a:moveTo>
                  <a:lnTo>
                    <a:pt x="459105" y="654050"/>
                  </a:lnTo>
                  <a:lnTo>
                    <a:pt x="0" y="0"/>
                  </a:lnTo>
                  <a:lnTo>
                    <a:pt x="155575" y="0"/>
                  </a:lnTo>
                  <a:lnTo>
                    <a:pt x="511810" y="512445"/>
                  </a:lnTo>
                  <a:lnTo>
                    <a:pt x="542925" y="512445"/>
                  </a:lnTo>
                  <a:lnTo>
                    <a:pt x="897890" y="0"/>
                  </a:lnTo>
                  <a:lnTo>
                    <a:pt x="1053465" y="0"/>
                  </a:lnTo>
                  <a:lnTo>
                    <a:pt x="594360" y="654050"/>
                  </a:lnTo>
                  <a:lnTo>
                    <a:pt x="59436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5" name="Frihandsfigur 14">
              <a:extLst>
                <a:ext uri="{FF2B5EF4-FFF2-40B4-BE49-F238E27FC236}">
                  <a16:creationId xmlns:a16="http://schemas.microsoft.com/office/drawing/2014/main" id="{620C660E-D14D-3541-9642-0ED52299C392}"/>
                </a:ext>
              </a:extLst>
            </p:cNvPr>
            <p:cNvSpPr/>
            <p:nvPr/>
          </p:nvSpPr>
          <p:spPr>
            <a:xfrm>
              <a:off x="2157473" y="2311143"/>
              <a:ext cx="2235200" cy="2235200"/>
            </a:xfrm>
            <a:custGeom>
              <a:avLst/>
              <a:gdLst>
                <a:gd name="connsiteX0" fmla="*/ 1970027 w 2235200"/>
                <a:gd name="connsiteY0" fmla="*/ 393957 h 2235200"/>
                <a:gd name="connsiteX1" fmla="*/ 393957 w 2235200"/>
                <a:gd name="connsiteY1" fmla="*/ 266322 h 2235200"/>
                <a:gd name="connsiteX2" fmla="*/ 266322 w 2235200"/>
                <a:gd name="connsiteY2" fmla="*/ 1842392 h 2235200"/>
                <a:gd name="connsiteX3" fmla="*/ 1842393 w 2235200"/>
                <a:gd name="connsiteY3" fmla="*/ 1970028 h 2235200"/>
                <a:gd name="connsiteX4" fmla="*/ 1970027 w 2235200"/>
                <a:gd name="connsiteY4" fmla="*/ 393957 h 2235200"/>
                <a:gd name="connsiteX5" fmla="*/ 464442 w 2235200"/>
                <a:gd name="connsiteY5" fmla="*/ 349507 h 2235200"/>
                <a:gd name="connsiteX6" fmla="*/ 1777622 w 2235200"/>
                <a:gd name="connsiteY6" fmla="*/ 354587 h 2235200"/>
                <a:gd name="connsiteX7" fmla="*/ 160277 w 2235200"/>
                <a:gd name="connsiteY7" fmla="*/ 802262 h 2235200"/>
                <a:gd name="connsiteX8" fmla="*/ 464442 w 2235200"/>
                <a:gd name="connsiteY8" fmla="*/ 349507 h 2235200"/>
                <a:gd name="connsiteX9" fmla="*/ 349507 w 2235200"/>
                <a:gd name="connsiteY9" fmla="*/ 1771907 h 2235200"/>
                <a:gd name="connsiteX10" fmla="*/ 116462 w 2235200"/>
                <a:gd name="connsiteY10" fmla="*/ 1001652 h 2235200"/>
                <a:gd name="connsiteX11" fmla="*/ 660657 w 2235200"/>
                <a:gd name="connsiteY11" fmla="*/ 1279782 h 2235200"/>
                <a:gd name="connsiteX12" fmla="*/ 748922 w 2235200"/>
                <a:gd name="connsiteY12" fmla="*/ 1204853 h 2235200"/>
                <a:gd name="connsiteX13" fmla="*/ 197107 w 2235200"/>
                <a:gd name="connsiteY13" fmla="*/ 922912 h 2235200"/>
                <a:gd name="connsiteX14" fmla="*/ 199647 w 2235200"/>
                <a:gd name="connsiteY14" fmla="*/ 904497 h 2235200"/>
                <a:gd name="connsiteX15" fmla="*/ 1767462 w 2235200"/>
                <a:gd name="connsiteY15" fmla="*/ 470157 h 2235200"/>
                <a:gd name="connsiteX16" fmla="*/ 1779527 w 2235200"/>
                <a:gd name="connsiteY16" fmla="*/ 484762 h 2235200"/>
                <a:gd name="connsiteX17" fmla="*/ 775592 w 2235200"/>
                <a:gd name="connsiteY17" fmla="*/ 1338203 h 2235200"/>
                <a:gd name="connsiteX18" fmla="*/ 1072137 w 2235200"/>
                <a:gd name="connsiteY18" fmla="*/ 2125603 h 2235200"/>
                <a:gd name="connsiteX19" fmla="*/ 349507 w 2235200"/>
                <a:gd name="connsiteY19" fmla="*/ 1771907 h 2235200"/>
                <a:gd name="connsiteX20" fmla="*/ 1162943 w 2235200"/>
                <a:gd name="connsiteY20" fmla="*/ 2058928 h 2235200"/>
                <a:gd name="connsiteX21" fmla="*/ 903862 w 2235200"/>
                <a:gd name="connsiteY21" fmla="*/ 1371857 h 2235200"/>
                <a:gd name="connsiteX22" fmla="*/ 1850012 w 2235200"/>
                <a:gd name="connsiteY22" fmla="*/ 567947 h 2235200"/>
                <a:gd name="connsiteX23" fmla="*/ 1862077 w 2235200"/>
                <a:gd name="connsiteY23" fmla="*/ 582552 h 2235200"/>
                <a:gd name="connsiteX24" fmla="*/ 1181357 w 2235200"/>
                <a:gd name="connsiteY24" fmla="*/ 2059562 h 2235200"/>
                <a:gd name="connsiteX25" fmla="*/ 1162943 w 2235200"/>
                <a:gd name="connsiteY25" fmla="*/ 2058928 h 2235200"/>
                <a:gd name="connsiteX26" fmla="*/ 1771907 w 2235200"/>
                <a:gd name="connsiteY26" fmla="*/ 1886842 h 2235200"/>
                <a:gd name="connsiteX27" fmla="*/ 1275972 w 2235200"/>
                <a:gd name="connsiteY27" fmla="*/ 2114173 h 2235200"/>
                <a:gd name="connsiteX28" fmla="*/ 1978282 w 2235200"/>
                <a:gd name="connsiteY28" fmla="*/ 590172 h 2235200"/>
                <a:gd name="connsiteX29" fmla="*/ 1771907 w 2235200"/>
                <a:gd name="connsiteY29" fmla="*/ 1886842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35200" h="2235200">
                  <a:moveTo>
                    <a:pt x="1970027" y="393957"/>
                  </a:moveTo>
                  <a:cubicBezTo>
                    <a:pt x="1569977" y="-76578"/>
                    <a:pt x="864492" y="-133728"/>
                    <a:pt x="393957" y="266322"/>
                  </a:cubicBezTo>
                  <a:cubicBezTo>
                    <a:pt x="-76578" y="666372"/>
                    <a:pt x="-133728" y="1371857"/>
                    <a:pt x="266322" y="1842392"/>
                  </a:cubicBezTo>
                  <a:cubicBezTo>
                    <a:pt x="666372" y="2312928"/>
                    <a:pt x="1371857" y="2370078"/>
                    <a:pt x="1842393" y="1970028"/>
                  </a:cubicBezTo>
                  <a:cubicBezTo>
                    <a:pt x="2312927" y="1569978"/>
                    <a:pt x="2370077" y="864492"/>
                    <a:pt x="1970027" y="393957"/>
                  </a:cubicBezTo>
                  <a:close/>
                  <a:moveTo>
                    <a:pt x="464442" y="349507"/>
                  </a:moveTo>
                  <a:cubicBezTo>
                    <a:pt x="847982" y="23117"/>
                    <a:pt x="1407418" y="34547"/>
                    <a:pt x="1777622" y="354587"/>
                  </a:cubicBezTo>
                  <a:lnTo>
                    <a:pt x="160277" y="802262"/>
                  </a:lnTo>
                  <a:cubicBezTo>
                    <a:pt x="216157" y="631447"/>
                    <a:pt x="318392" y="473967"/>
                    <a:pt x="464442" y="349507"/>
                  </a:cubicBezTo>
                  <a:close/>
                  <a:moveTo>
                    <a:pt x="349507" y="1771907"/>
                  </a:moveTo>
                  <a:cubicBezTo>
                    <a:pt x="160912" y="1550292"/>
                    <a:pt x="85347" y="1270257"/>
                    <a:pt x="116462" y="1001652"/>
                  </a:cubicBezTo>
                  <a:lnTo>
                    <a:pt x="660657" y="1279782"/>
                  </a:lnTo>
                  <a:lnTo>
                    <a:pt x="748922" y="1204853"/>
                  </a:lnTo>
                  <a:lnTo>
                    <a:pt x="197107" y="922912"/>
                  </a:lnTo>
                  <a:cubicBezTo>
                    <a:pt x="198377" y="914022"/>
                    <a:pt x="198377" y="913387"/>
                    <a:pt x="199647" y="904497"/>
                  </a:cubicBezTo>
                  <a:lnTo>
                    <a:pt x="1767462" y="470157"/>
                  </a:lnTo>
                  <a:lnTo>
                    <a:pt x="1779527" y="484762"/>
                  </a:lnTo>
                  <a:lnTo>
                    <a:pt x="775592" y="1338203"/>
                  </a:lnTo>
                  <a:lnTo>
                    <a:pt x="1072137" y="2125603"/>
                  </a:lnTo>
                  <a:cubicBezTo>
                    <a:pt x="802262" y="2113537"/>
                    <a:pt x="537467" y="1993523"/>
                    <a:pt x="349507" y="1771907"/>
                  </a:cubicBezTo>
                  <a:close/>
                  <a:moveTo>
                    <a:pt x="1162943" y="2058928"/>
                  </a:moveTo>
                  <a:lnTo>
                    <a:pt x="903862" y="1371857"/>
                  </a:lnTo>
                  <a:lnTo>
                    <a:pt x="1850012" y="567947"/>
                  </a:lnTo>
                  <a:lnTo>
                    <a:pt x="1862077" y="582552"/>
                  </a:lnTo>
                  <a:lnTo>
                    <a:pt x="1181357" y="2059562"/>
                  </a:lnTo>
                  <a:cubicBezTo>
                    <a:pt x="1172468" y="2058928"/>
                    <a:pt x="1171832" y="2058928"/>
                    <a:pt x="1162943" y="2058928"/>
                  </a:cubicBezTo>
                  <a:close/>
                  <a:moveTo>
                    <a:pt x="1771907" y="1886842"/>
                  </a:moveTo>
                  <a:cubicBezTo>
                    <a:pt x="1625222" y="2011303"/>
                    <a:pt x="1453137" y="2086867"/>
                    <a:pt x="1275972" y="2114173"/>
                  </a:cubicBezTo>
                  <a:lnTo>
                    <a:pt x="1978282" y="590172"/>
                  </a:lnTo>
                  <a:cubicBezTo>
                    <a:pt x="2234187" y="1006732"/>
                    <a:pt x="2155447" y="1561087"/>
                    <a:pt x="1771907" y="1886842"/>
                  </a:cubicBez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347BF70A-4753-4B4C-96FA-6B635CB7E8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EC86519E-CC5B-47B8-9DE6-51F1CA79F62C}" type="datetime1">
              <a:rPr lang="sv-SE" smtClean="0"/>
              <a:t>2021-04-27</a:t>
            </a:fld>
            <a:endParaRPr lang="sv-SE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BC87A02F-E7F2-BB4B-AF70-8E6A28606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B81BFAC-A2DF-8246-B69A-3836F49B4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6352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king Future +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B6EA951E-6C54-B940-B7DE-728185B0CA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" y="2"/>
            <a:ext cx="12191999" cy="6857999"/>
          </a:xfrm>
          <a:custGeom>
            <a:avLst/>
            <a:gdLst>
              <a:gd name="connsiteX0" fmla="*/ 10976110 w 12191999"/>
              <a:gd name="connsiteY0" fmla="*/ 6427327 h 6857999"/>
              <a:gd name="connsiteX1" fmla="*/ 10943812 w 12191999"/>
              <a:gd name="connsiteY1" fmla="*/ 6630261 h 6857999"/>
              <a:gd name="connsiteX2" fmla="*/ 10866196 w 12191999"/>
              <a:gd name="connsiteY2" fmla="*/ 6665839 h 6857999"/>
              <a:gd name="connsiteX3" fmla="*/ 10956035 w 12191999"/>
              <a:gd name="connsiteY3" fmla="*/ 6423848 h 6857999"/>
              <a:gd name="connsiteX4" fmla="*/ 10957924 w 12191999"/>
              <a:gd name="connsiteY4" fmla="*/ 6426134 h 6857999"/>
              <a:gd name="connsiteX5" fmla="*/ 10851388 w 12191999"/>
              <a:gd name="connsiteY5" fmla="*/ 6657292 h 6857999"/>
              <a:gd name="connsiteX6" fmla="*/ 10848506 w 12191999"/>
              <a:gd name="connsiteY6" fmla="*/ 6657193 h 6857999"/>
              <a:gd name="connsiteX7" fmla="*/ 10807959 w 12191999"/>
              <a:gd name="connsiteY7" fmla="*/ 6549664 h 6857999"/>
              <a:gd name="connsiteX8" fmla="*/ 11734580 w 12191999"/>
              <a:gd name="connsiteY8" fmla="*/ 6423749 h 6857999"/>
              <a:gd name="connsiteX9" fmla="*/ 11806432 w 12191999"/>
              <a:gd name="connsiteY9" fmla="*/ 6526111 h 6857999"/>
              <a:gd name="connsiteX10" fmla="*/ 11806432 w 12191999"/>
              <a:gd name="connsiteY10" fmla="*/ 6596869 h 6857999"/>
              <a:gd name="connsiteX11" fmla="*/ 11827600 w 12191999"/>
              <a:gd name="connsiteY11" fmla="*/ 6596869 h 6857999"/>
              <a:gd name="connsiteX12" fmla="*/ 11827600 w 12191999"/>
              <a:gd name="connsiteY12" fmla="*/ 6526111 h 6857999"/>
              <a:gd name="connsiteX13" fmla="*/ 11899451 w 12191999"/>
              <a:gd name="connsiteY13" fmla="*/ 6423749 h 6857999"/>
              <a:gd name="connsiteX14" fmla="*/ 11875103 w 12191999"/>
              <a:gd name="connsiteY14" fmla="*/ 6423749 h 6857999"/>
              <a:gd name="connsiteX15" fmla="*/ 11819550 w 12191999"/>
              <a:gd name="connsiteY15" fmla="*/ 6503949 h 6857999"/>
              <a:gd name="connsiteX16" fmla="*/ 11814680 w 12191999"/>
              <a:gd name="connsiteY16" fmla="*/ 6503949 h 6857999"/>
              <a:gd name="connsiteX17" fmla="*/ 11758928 w 12191999"/>
              <a:gd name="connsiteY17" fmla="*/ 6423749 h 6857999"/>
              <a:gd name="connsiteX18" fmla="*/ 11539795 w 12191999"/>
              <a:gd name="connsiteY18" fmla="*/ 6423749 h 6857999"/>
              <a:gd name="connsiteX19" fmla="*/ 11539795 w 12191999"/>
              <a:gd name="connsiteY19" fmla="*/ 6596869 h 6857999"/>
              <a:gd name="connsiteX20" fmla="*/ 11561062 w 12191999"/>
              <a:gd name="connsiteY20" fmla="*/ 6596869 h 6857999"/>
              <a:gd name="connsiteX21" fmla="*/ 11561062 w 12191999"/>
              <a:gd name="connsiteY21" fmla="*/ 6446308 h 6857999"/>
              <a:gd name="connsiteX22" fmla="*/ 11565038 w 12191999"/>
              <a:gd name="connsiteY22" fmla="*/ 6442333 h 6857999"/>
              <a:gd name="connsiteX23" fmla="*/ 11634306 w 12191999"/>
              <a:gd name="connsiteY23" fmla="*/ 6442333 h 6857999"/>
              <a:gd name="connsiteX24" fmla="*/ 11665710 w 12191999"/>
              <a:gd name="connsiteY24" fmla="*/ 6453265 h 6857999"/>
              <a:gd name="connsiteX25" fmla="*/ 11674157 w 12191999"/>
              <a:gd name="connsiteY25" fmla="*/ 6474035 h 6857999"/>
              <a:gd name="connsiteX26" fmla="*/ 11640070 w 12191999"/>
              <a:gd name="connsiteY26" fmla="*/ 6505936 h 6857999"/>
              <a:gd name="connsiteX27" fmla="*/ 11579547 w 12191999"/>
              <a:gd name="connsiteY27" fmla="*/ 6505936 h 6857999"/>
              <a:gd name="connsiteX28" fmla="*/ 11579547 w 12191999"/>
              <a:gd name="connsiteY28" fmla="*/ 6524520 h 6857999"/>
              <a:gd name="connsiteX29" fmla="*/ 11627349 w 12191999"/>
              <a:gd name="connsiteY29" fmla="*/ 6524520 h 6857999"/>
              <a:gd name="connsiteX30" fmla="*/ 11676840 w 12191999"/>
              <a:gd name="connsiteY30" fmla="*/ 6596869 h 6857999"/>
              <a:gd name="connsiteX31" fmla="*/ 11701089 w 12191999"/>
              <a:gd name="connsiteY31" fmla="*/ 6596869 h 6857999"/>
              <a:gd name="connsiteX32" fmla="*/ 11649610 w 12191999"/>
              <a:gd name="connsiteY32" fmla="*/ 6523030 h 6857999"/>
              <a:gd name="connsiteX33" fmla="*/ 11651001 w 12191999"/>
              <a:gd name="connsiteY33" fmla="*/ 6522732 h 6857999"/>
              <a:gd name="connsiteX34" fmla="*/ 11655573 w 12191999"/>
              <a:gd name="connsiteY34" fmla="*/ 6521638 h 6857999"/>
              <a:gd name="connsiteX35" fmla="*/ 11695226 w 12191999"/>
              <a:gd name="connsiteY35" fmla="*/ 6474234 h 6857999"/>
              <a:gd name="connsiteX36" fmla="*/ 11682207 w 12191999"/>
              <a:gd name="connsiteY36" fmla="*/ 6440942 h 6857999"/>
              <a:gd name="connsiteX37" fmla="*/ 11634306 w 12191999"/>
              <a:gd name="connsiteY37" fmla="*/ 6423749 h 6857999"/>
              <a:gd name="connsiteX38" fmla="*/ 11347693 w 12191999"/>
              <a:gd name="connsiteY38" fmla="*/ 6423749 h 6857999"/>
              <a:gd name="connsiteX39" fmla="*/ 11347693 w 12191999"/>
              <a:gd name="connsiteY39" fmla="*/ 6596869 h 6857999"/>
              <a:gd name="connsiteX40" fmla="*/ 11368960 w 12191999"/>
              <a:gd name="connsiteY40" fmla="*/ 6596869 h 6857999"/>
              <a:gd name="connsiteX41" fmla="*/ 11368960 w 12191999"/>
              <a:gd name="connsiteY41" fmla="*/ 6528396 h 6857999"/>
              <a:gd name="connsiteX42" fmla="*/ 11372936 w 12191999"/>
              <a:gd name="connsiteY42" fmla="*/ 6524421 h 6857999"/>
              <a:gd name="connsiteX43" fmla="*/ 11461682 w 12191999"/>
              <a:gd name="connsiteY43" fmla="*/ 6524421 h 6857999"/>
              <a:gd name="connsiteX44" fmla="*/ 11461682 w 12191999"/>
              <a:gd name="connsiteY44" fmla="*/ 6505837 h 6857999"/>
              <a:gd name="connsiteX45" fmla="*/ 11372936 w 12191999"/>
              <a:gd name="connsiteY45" fmla="*/ 6505837 h 6857999"/>
              <a:gd name="connsiteX46" fmla="*/ 11368960 w 12191999"/>
              <a:gd name="connsiteY46" fmla="*/ 6501862 h 6857999"/>
              <a:gd name="connsiteX47" fmla="*/ 11368960 w 12191999"/>
              <a:gd name="connsiteY47" fmla="*/ 6447799 h 6857999"/>
              <a:gd name="connsiteX48" fmla="*/ 11372936 w 12191999"/>
              <a:gd name="connsiteY48" fmla="*/ 6443824 h 6857999"/>
              <a:gd name="connsiteX49" fmla="*/ 11482651 w 12191999"/>
              <a:gd name="connsiteY49" fmla="*/ 6443824 h 6857999"/>
              <a:gd name="connsiteX50" fmla="*/ 11482651 w 12191999"/>
              <a:gd name="connsiteY50" fmla="*/ 6423749 h 6857999"/>
              <a:gd name="connsiteX51" fmla="*/ 11196337 w 12191999"/>
              <a:gd name="connsiteY51" fmla="*/ 6423749 h 6857999"/>
              <a:gd name="connsiteX52" fmla="*/ 11116634 w 12191999"/>
              <a:gd name="connsiteY52" fmla="*/ 6596869 h 6857999"/>
              <a:gd name="connsiteX53" fmla="*/ 11138498 w 12191999"/>
              <a:gd name="connsiteY53" fmla="*/ 6596869 h 6857999"/>
              <a:gd name="connsiteX54" fmla="*/ 11202896 w 12191999"/>
              <a:gd name="connsiteY54" fmla="*/ 6452371 h 6857999"/>
              <a:gd name="connsiteX55" fmla="*/ 11208759 w 12191999"/>
              <a:gd name="connsiteY55" fmla="*/ 6452371 h 6857999"/>
              <a:gd name="connsiteX56" fmla="*/ 11242250 w 12191999"/>
              <a:gd name="connsiteY56" fmla="*/ 6526309 h 6857999"/>
              <a:gd name="connsiteX57" fmla="*/ 11190275 w 12191999"/>
              <a:gd name="connsiteY57" fmla="*/ 6526309 h 6857999"/>
              <a:gd name="connsiteX58" fmla="*/ 11182026 w 12191999"/>
              <a:gd name="connsiteY58" fmla="*/ 6544893 h 6857999"/>
              <a:gd name="connsiteX59" fmla="*/ 11250400 w 12191999"/>
              <a:gd name="connsiteY59" fmla="*/ 6544893 h 6857999"/>
              <a:gd name="connsiteX60" fmla="*/ 11273356 w 12191999"/>
              <a:gd name="connsiteY60" fmla="*/ 6596869 h 6857999"/>
              <a:gd name="connsiteX61" fmla="*/ 11296512 w 12191999"/>
              <a:gd name="connsiteY61" fmla="*/ 6596869 h 6857999"/>
              <a:gd name="connsiteX62" fmla="*/ 11216909 w 12191999"/>
              <a:gd name="connsiteY62" fmla="*/ 6423749 h 6857999"/>
              <a:gd name="connsiteX63" fmla="*/ 10943116 w 12191999"/>
              <a:gd name="connsiteY63" fmla="*/ 6408544 h 6857999"/>
              <a:gd name="connsiteX64" fmla="*/ 10945004 w 12191999"/>
              <a:gd name="connsiteY64" fmla="*/ 6410829 h 6857999"/>
              <a:gd name="connsiteX65" fmla="*/ 10787884 w 12191999"/>
              <a:gd name="connsiteY65" fmla="*/ 6544397 h 6857999"/>
              <a:gd name="connsiteX66" fmla="*/ 10834295 w 12191999"/>
              <a:gd name="connsiteY66" fmla="*/ 6667628 h 6857999"/>
              <a:gd name="connsiteX67" fmla="*/ 10721200 w 12191999"/>
              <a:gd name="connsiteY67" fmla="*/ 6612273 h 6857999"/>
              <a:gd name="connsiteX68" fmla="*/ 10684728 w 12191999"/>
              <a:gd name="connsiteY68" fmla="*/ 6491725 h 6857999"/>
              <a:gd name="connsiteX69" fmla="*/ 10769897 w 12191999"/>
              <a:gd name="connsiteY69" fmla="*/ 6535253 h 6857999"/>
              <a:gd name="connsiteX70" fmla="*/ 10783710 w 12191999"/>
              <a:gd name="connsiteY70" fmla="*/ 6523527 h 6857999"/>
              <a:gd name="connsiteX71" fmla="*/ 10697349 w 12191999"/>
              <a:gd name="connsiteY71" fmla="*/ 6479402 h 6857999"/>
              <a:gd name="connsiteX72" fmla="*/ 10697747 w 12191999"/>
              <a:gd name="connsiteY72" fmla="*/ 6476520 h 6857999"/>
              <a:gd name="connsiteX73" fmla="*/ 10842730 w 12191999"/>
              <a:gd name="connsiteY73" fmla="*/ 6352121 h 6857999"/>
              <a:gd name="connsiteX74" fmla="*/ 10944706 w 12191999"/>
              <a:gd name="connsiteY74" fmla="*/ 6390457 h 6857999"/>
              <a:gd name="connsiteX75" fmla="*/ 10691585 w 12191999"/>
              <a:gd name="connsiteY75" fmla="*/ 6460520 h 6857999"/>
              <a:gd name="connsiteX76" fmla="*/ 10739188 w 12191999"/>
              <a:gd name="connsiteY76" fmla="*/ 6389662 h 6857999"/>
              <a:gd name="connsiteX77" fmla="*/ 10842730 w 12191999"/>
              <a:gd name="connsiteY77" fmla="*/ 6352121 h 6857999"/>
              <a:gd name="connsiteX78" fmla="*/ 10855624 w 12191999"/>
              <a:gd name="connsiteY78" fmla="*/ 6335537 h 6857999"/>
              <a:gd name="connsiteX79" fmla="*/ 10728157 w 12191999"/>
              <a:gd name="connsiteY79" fmla="*/ 6376643 h 6857999"/>
              <a:gd name="connsiteX80" fmla="*/ 10708181 w 12191999"/>
              <a:gd name="connsiteY80" fmla="*/ 6623304 h 6857999"/>
              <a:gd name="connsiteX81" fmla="*/ 10954843 w 12191999"/>
              <a:gd name="connsiteY81" fmla="*/ 6643280 h 6857999"/>
              <a:gd name="connsiteX82" fmla="*/ 10974818 w 12191999"/>
              <a:gd name="connsiteY82" fmla="*/ 6396618 h 6857999"/>
              <a:gd name="connsiteX83" fmla="*/ 10855624 w 12191999"/>
              <a:gd name="connsiteY83" fmla="*/ 6335537 h 6857999"/>
              <a:gd name="connsiteX84" fmla="*/ 4180808 w 12191999"/>
              <a:gd name="connsiteY84" fmla="*/ 3404002 h 6857999"/>
              <a:gd name="connsiteX85" fmla="*/ 4313778 w 12191999"/>
              <a:gd name="connsiteY85" fmla="*/ 3474130 h 6857999"/>
              <a:gd name="connsiteX86" fmla="*/ 4313778 w 12191999"/>
              <a:gd name="connsiteY86" fmla="*/ 3640772 h 6857999"/>
              <a:gd name="connsiteX87" fmla="*/ 4180808 w 12191999"/>
              <a:gd name="connsiteY87" fmla="*/ 3711595 h 6857999"/>
              <a:gd name="connsiteX88" fmla="*/ 4072899 w 12191999"/>
              <a:gd name="connsiteY88" fmla="*/ 3666462 h 6857999"/>
              <a:gd name="connsiteX89" fmla="*/ 4029736 w 12191999"/>
              <a:gd name="connsiteY89" fmla="*/ 3557451 h 6857999"/>
              <a:gd name="connsiteX90" fmla="*/ 4072899 w 12191999"/>
              <a:gd name="connsiteY90" fmla="*/ 3449134 h 6857999"/>
              <a:gd name="connsiteX91" fmla="*/ 4180808 w 12191999"/>
              <a:gd name="connsiteY91" fmla="*/ 3404002 h 6857999"/>
              <a:gd name="connsiteX92" fmla="*/ 8706674 w 12191999"/>
              <a:gd name="connsiteY92" fmla="*/ 3403307 h 6857999"/>
              <a:gd name="connsiteX93" fmla="*/ 8839644 w 12191999"/>
              <a:gd name="connsiteY93" fmla="*/ 3535926 h 6857999"/>
              <a:gd name="connsiteX94" fmla="*/ 8564653 w 12191999"/>
              <a:gd name="connsiteY94" fmla="*/ 3535926 h 6857999"/>
              <a:gd name="connsiteX95" fmla="*/ 8609209 w 12191999"/>
              <a:gd name="connsiteY95" fmla="*/ 3441496 h 6857999"/>
              <a:gd name="connsiteX96" fmla="*/ 8706674 w 12191999"/>
              <a:gd name="connsiteY96" fmla="*/ 3403307 h 6857999"/>
              <a:gd name="connsiteX97" fmla="*/ 5845374 w 12191999"/>
              <a:gd name="connsiteY97" fmla="*/ 3399836 h 6857999"/>
              <a:gd name="connsiteX98" fmla="*/ 5983914 w 12191999"/>
              <a:gd name="connsiteY98" fmla="*/ 3472741 h 6857999"/>
              <a:gd name="connsiteX99" fmla="*/ 5983914 w 12191999"/>
              <a:gd name="connsiteY99" fmla="*/ 3626885 h 6857999"/>
              <a:gd name="connsiteX100" fmla="*/ 5845374 w 12191999"/>
              <a:gd name="connsiteY100" fmla="*/ 3700485 h 6857999"/>
              <a:gd name="connsiteX101" fmla="*/ 5740947 w 12191999"/>
              <a:gd name="connsiteY101" fmla="*/ 3656742 h 6857999"/>
              <a:gd name="connsiteX102" fmla="*/ 5699873 w 12191999"/>
              <a:gd name="connsiteY102" fmla="*/ 3551896 h 6857999"/>
              <a:gd name="connsiteX103" fmla="*/ 5740947 w 12191999"/>
              <a:gd name="connsiteY103" fmla="*/ 3443579 h 6857999"/>
              <a:gd name="connsiteX104" fmla="*/ 5845374 w 12191999"/>
              <a:gd name="connsiteY104" fmla="*/ 3399836 h 6857999"/>
              <a:gd name="connsiteX105" fmla="*/ 8062708 w 12191999"/>
              <a:gd name="connsiteY105" fmla="*/ 3363730 h 6857999"/>
              <a:gd name="connsiteX106" fmla="*/ 8062708 w 12191999"/>
              <a:gd name="connsiteY106" fmla="*/ 3639383 h 6857999"/>
              <a:gd name="connsiteX107" fmla="*/ 7929737 w 12191999"/>
              <a:gd name="connsiteY107" fmla="*/ 3711595 h 6857999"/>
              <a:gd name="connsiteX108" fmla="*/ 7811387 w 12191999"/>
              <a:gd name="connsiteY108" fmla="*/ 3584530 h 6857999"/>
              <a:gd name="connsiteX109" fmla="*/ 7811387 w 12191999"/>
              <a:gd name="connsiteY109" fmla="*/ 3364424 h 6857999"/>
              <a:gd name="connsiteX110" fmla="*/ 7754300 w 12191999"/>
              <a:gd name="connsiteY110" fmla="*/ 3364424 h 6857999"/>
              <a:gd name="connsiteX111" fmla="*/ 7754300 w 12191999"/>
              <a:gd name="connsiteY111" fmla="*/ 3588002 h 6857999"/>
              <a:gd name="connsiteX112" fmla="*/ 7799552 w 12191999"/>
              <a:gd name="connsiteY112" fmla="*/ 3716455 h 6857999"/>
              <a:gd name="connsiteX113" fmla="*/ 7919991 w 12191999"/>
              <a:gd name="connsiteY113" fmla="*/ 3764364 h 6857999"/>
              <a:gd name="connsiteX114" fmla="*/ 8062708 w 12191999"/>
              <a:gd name="connsiteY114" fmla="*/ 3706734 h 6857999"/>
              <a:gd name="connsiteX115" fmla="*/ 8062708 w 12191999"/>
              <a:gd name="connsiteY115" fmla="*/ 3751866 h 6857999"/>
              <a:gd name="connsiteX116" fmla="*/ 8119795 w 12191999"/>
              <a:gd name="connsiteY116" fmla="*/ 3751866 h 6857999"/>
              <a:gd name="connsiteX117" fmla="*/ 8119795 w 12191999"/>
              <a:gd name="connsiteY117" fmla="*/ 3363730 h 6857999"/>
              <a:gd name="connsiteX118" fmla="*/ 7202229 w 12191999"/>
              <a:gd name="connsiteY118" fmla="*/ 3363730 h 6857999"/>
              <a:gd name="connsiteX119" fmla="*/ 7202229 w 12191999"/>
              <a:gd name="connsiteY119" fmla="*/ 3639383 h 6857999"/>
              <a:gd name="connsiteX120" fmla="*/ 7069259 w 12191999"/>
              <a:gd name="connsiteY120" fmla="*/ 3711595 h 6857999"/>
              <a:gd name="connsiteX121" fmla="*/ 6950908 w 12191999"/>
              <a:gd name="connsiteY121" fmla="*/ 3584530 h 6857999"/>
              <a:gd name="connsiteX122" fmla="*/ 6950908 w 12191999"/>
              <a:gd name="connsiteY122" fmla="*/ 3364424 h 6857999"/>
              <a:gd name="connsiteX123" fmla="*/ 6893125 w 12191999"/>
              <a:gd name="connsiteY123" fmla="*/ 3364424 h 6857999"/>
              <a:gd name="connsiteX124" fmla="*/ 6893125 w 12191999"/>
              <a:gd name="connsiteY124" fmla="*/ 3588002 h 6857999"/>
              <a:gd name="connsiteX125" fmla="*/ 6938377 w 12191999"/>
              <a:gd name="connsiteY125" fmla="*/ 3716455 h 6857999"/>
              <a:gd name="connsiteX126" fmla="*/ 7058816 w 12191999"/>
              <a:gd name="connsiteY126" fmla="*/ 3764364 h 6857999"/>
              <a:gd name="connsiteX127" fmla="*/ 7201533 w 12191999"/>
              <a:gd name="connsiteY127" fmla="*/ 3706734 h 6857999"/>
              <a:gd name="connsiteX128" fmla="*/ 7201533 w 12191999"/>
              <a:gd name="connsiteY128" fmla="*/ 3751866 h 6857999"/>
              <a:gd name="connsiteX129" fmla="*/ 7258620 w 12191999"/>
              <a:gd name="connsiteY129" fmla="*/ 3751866 h 6857999"/>
              <a:gd name="connsiteX130" fmla="*/ 7258620 w 12191999"/>
              <a:gd name="connsiteY130" fmla="*/ 3363730 h 6857999"/>
              <a:gd name="connsiteX131" fmla="*/ 4970971 w 12191999"/>
              <a:gd name="connsiteY131" fmla="*/ 3363730 h 6857999"/>
              <a:gd name="connsiteX132" fmla="*/ 4970971 w 12191999"/>
              <a:gd name="connsiteY132" fmla="*/ 3751172 h 6857999"/>
              <a:gd name="connsiteX133" fmla="*/ 5028754 w 12191999"/>
              <a:gd name="connsiteY133" fmla="*/ 3751172 h 6857999"/>
              <a:gd name="connsiteX134" fmla="*/ 5028754 w 12191999"/>
              <a:gd name="connsiteY134" fmla="*/ 3363730 h 6857999"/>
              <a:gd name="connsiteX135" fmla="*/ 8460923 w 12191999"/>
              <a:gd name="connsiteY135" fmla="*/ 3354009 h 6857999"/>
              <a:gd name="connsiteX136" fmla="*/ 8309156 w 12191999"/>
              <a:gd name="connsiteY136" fmla="*/ 3431081 h 6857999"/>
              <a:gd name="connsiteX137" fmla="*/ 8309156 w 12191999"/>
              <a:gd name="connsiteY137" fmla="*/ 3363730 h 6857999"/>
              <a:gd name="connsiteX138" fmla="*/ 8252069 w 12191999"/>
              <a:gd name="connsiteY138" fmla="*/ 3363730 h 6857999"/>
              <a:gd name="connsiteX139" fmla="*/ 8252069 w 12191999"/>
              <a:gd name="connsiteY139" fmla="*/ 3751172 h 6857999"/>
              <a:gd name="connsiteX140" fmla="*/ 8309156 w 12191999"/>
              <a:gd name="connsiteY140" fmla="*/ 3751172 h 6857999"/>
              <a:gd name="connsiteX141" fmla="*/ 8309156 w 12191999"/>
              <a:gd name="connsiteY141" fmla="*/ 3497738 h 6857999"/>
              <a:gd name="connsiteX142" fmla="*/ 8460923 w 12191999"/>
              <a:gd name="connsiteY142" fmla="*/ 3408168 h 6857999"/>
              <a:gd name="connsiteX143" fmla="*/ 4173149 w 12191999"/>
              <a:gd name="connsiteY143" fmla="*/ 3354009 h 6857999"/>
              <a:gd name="connsiteX144" fmla="*/ 4031128 w 12191999"/>
              <a:gd name="connsiteY144" fmla="*/ 3413722 h 6857999"/>
              <a:gd name="connsiteX145" fmla="*/ 3971953 w 12191999"/>
              <a:gd name="connsiteY145" fmla="*/ 3558145 h 6857999"/>
              <a:gd name="connsiteX146" fmla="*/ 4031128 w 12191999"/>
              <a:gd name="connsiteY146" fmla="*/ 3703262 h 6857999"/>
              <a:gd name="connsiteX147" fmla="*/ 4173149 w 12191999"/>
              <a:gd name="connsiteY147" fmla="*/ 3762976 h 6857999"/>
              <a:gd name="connsiteX148" fmla="*/ 4313778 w 12191999"/>
              <a:gd name="connsiteY148" fmla="*/ 3709512 h 6857999"/>
              <a:gd name="connsiteX149" fmla="*/ 4313778 w 12191999"/>
              <a:gd name="connsiteY149" fmla="*/ 3752561 h 6857999"/>
              <a:gd name="connsiteX150" fmla="*/ 4371560 w 12191999"/>
              <a:gd name="connsiteY150" fmla="*/ 3752561 h 6857999"/>
              <a:gd name="connsiteX151" fmla="*/ 4371560 w 12191999"/>
              <a:gd name="connsiteY151" fmla="*/ 3363730 h 6857999"/>
              <a:gd name="connsiteX152" fmla="*/ 4313778 w 12191999"/>
              <a:gd name="connsiteY152" fmla="*/ 3363730 h 6857999"/>
              <a:gd name="connsiteX153" fmla="*/ 4313778 w 12191999"/>
              <a:gd name="connsiteY153" fmla="*/ 3407473 h 6857999"/>
              <a:gd name="connsiteX154" fmla="*/ 4173149 w 12191999"/>
              <a:gd name="connsiteY154" fmla="*/ 3354009 h 6857999"/>
              <a:gd name="connsiteX155" fmla="*/ 8708763 w 12191999"/>
              <a:gd name="connsiteY155" fmla="*/ 3353315 h 6857999"/>
              <a:gd name="connsiteX156" fmla="*/ 8563261 w 12191999"/>
              <a:gd name="connsiteY156" fmla="*/ 3411639 h 6857999"/>
              <a:gd name="connsiteX157" fmla="*/ 8506870 w 12191999"/>
              <a:gd name="connsiteY157" fmla="*/ 3556757 h 6857999"/>
              <a:gd name="connsiteX158" fmla="*/ 8563261 w 12191999"/>
              <a:gd name="connsiteY158" fmla="*/ 3702568 h 6857999"/>
              <a:gd name="connsiteX159" fmla="*/ 8708763 w 12191999"/>
              <a:gd name="connsiteY159" fmla="*/ 3761587 h 6857999"/>
              <a:gd name="connsiteX160" fmla="*/ 8884896 w 12191999"/>
              <a:gd name="connsiteY160" fmla="*/ 3652576 h 6857999"/>
              <a:gd name="connsiteX161" fmla="*/ 8822936 w 12191999"/>
              <a:gd name="connsiteY161" fmla="*/ 3652576 h 6857999"/>
              <a:gd name="connsiteX162" fmla="*/ 8710155 w 12191999"/>
              <a:gd name="connsiteY162" fmla="*/ 3712289 h 6857999"/>
              <a:gd name="connsiteX163" fmla="*/ 8564653 w 12191999"/>
              <a:gd name="connsiteY163" fmla="*/ 3579670 h 6857999"/>
              <a:gd name="connsiteX164" fmla="*/ 8893250 w 12191999"/>
              <a:gd name="connsiteY164" fmla="*/ 3579670 h 6857999"/>
              <a:gd name="connsiteX165" fmla="*/ 8893250 w 12191999"/>
              <a:gd name="connsiteY165" fmla="*/ 3578281 h 6857999"/>
              <a:gd name="connsiteX166" fmla="*/ 8896731 w 12191999"/>
              <a:gd name="connsiteY166" fmla="*/ 3579670 h 6857999"/>
              <a:gd name="connsiteX167" fmla="*/ 8897428 w 12191999"/>
              <a:gd name="connsiteY167" fmla="*/ 3555368 h 6857999"/>
              <a:gd name="connsiteX168" fmla="*/ 8843822 w 12191999"/>
              <a:gd name="connsiteY168" fmla="*/ 3410251 h 6857999"/>
              <a:gd name="connsiteX169" fmla="*/ 8708763 w 12191999"/>
              <a:gd name="connsiteY169" fmla="*/ 3353315 h 6857999"/>
              <a:gd name="connsiteX170" fmla="*/ 5375453 w 12191999"/>
              <a:gd name="connsiteY170" fmla="*/ 3351232 h 6857999"/>
              <a:gd name="connsiteX171" fmla="*/ 5232040 w 12191999"/>
              <a:gd name="connsiteY171" fmla="*/ 3409556 h 6857999"/>
              <a:gd name="connsiteX172" fmla="*/ 5232040 w 12191999"/>
              <a:gd name="connsiteY172" fmla="*/ 3363730 h 6857999"/>
              <a:gd name="connsiteX173" fmla="*/ 5174953 w 12191999"/>
              <a:gd name="connsiteY173" fmla="*/ 3363730 h 6857999"/>
              <a:gd name="connsiteX174" fmla="*/ 5174953 w 12191999"/>
              <a:gd name="connsiteY174" fmla="*/ 3751172 h 6857999"/>
              <a:gd name="connsiteX175" fmla="*/ 5232040 w 12191999"/>
              <a:gd name="connsiteY175" fmla="*/ 3751172 h 6857999"/>
              <a:gd name="connsiteX176" fmla="*/ 5232040 w 12191999"/>
              <a:gd name="connsiteY176" fmla="*/ 3476213 h 6857999"/>
              <a:gd name="connsiteX177" fmla="*/ 5365706 w 12191999"/>
              <a:gd name="connsiteY177" fmla="*/ 3404002 h 6857999"/>
              <a:gd name="connsiteX178" fmla="*/ 5483361 w 12191999"/>
              <a:gd name="connsiteY178" fmla="*/ 3530372 h 6857999"/>
              <a:gd name="connsiteX179" fmla="*/ 5483361 w 12191999"/>
              <a:gd name="connsiteY179" fmla="*/ 3750478 h 6857999"/>
              <a:gd name="connsiteX180" fmla="*/ 5541144 w 12191999"/>
              <a:gd name="connsiteY180" fmla="*/ 3750478 h 6857999"/>
              <a:gd name="connsiteX181" fmla="*/ 5541144 w 12191999"/>
              <a:gd name="connsiteY181" fmla="*/ 3527594 h 6857999"/>
              <a:gd name="connsiteX182" fmla="*/ 5495196 w 12191999"/>
              <a:gd name="connsiteY182" fmla="*/ 3399141 h 6857999"/>
              <a:gd name="connsiteX183" fmla="*/ 5375453 w 12191999"/>
              <a:gd name="connsiteY183" fmla="*/ 3351232 h 6857999"/>
              <a:gd name="connsiteX184" fmla="*/ 5838413 w 12191999"/>
              <a:gd name="connsiteY184" fmla="*/ 3349843 h 6857999"/>
              <a:gd name="connsiteX185" fmla="*/ 5697784 w 12191999"/>
              <a:gd name="connsiteY185" fmla="*/ 3407473 h 6857999"/>
              <a:gd name="connsiteX186" fmla="*/ 5641394 w 12191999"/>
              <a:gd name="connsiteY186" fmla="*/ 3551896 h 6857999"/>
              <a:gd name="connsiteX187" fmla="*/ 5697784 w 12191999"/>
              <a:gd name="connsiteY187" fmla="*/ 3692847 h 6857999"/>
              <a:gd name="connsiteX188" fmla="*/ 5838413 w 12191999"/>
              <a:gd name="connsiteY188" fmla="*/ 3750478 h 6857999"/>
              <a:gd name="connsiteX189" fmla="*/ 5983914 w 12191999"/>
              <a:gd name="connsiteY189" fmla="*/ 3694930 h 6857999"/>
              <a:gd name="connsiteX190" fmla="*/ 5983914 w 12191999"/>
              <a:gd name="connsiteY190" fmla="*/ 3762976 h 6857999"/>
              <a:gd name="connsiteX191" fmla="*/ 5847463 w 12191999"/>
              <a:gd name="connsiteY191" fmla="*/ 3901150 h 6857999"/>
              <a:gd name="connsiteX192" fmla="*/ 5715189 w 12191999"/>
              <a:gd name="connsiteY192" fmla="*/ 3809497 h 6857999"/>
              <a:gd name="connsiteX193" fmla="*/ 5655317 w 12191999"/>
              <a:gd name="connsiteY193" fmla="*/ 3809497 h 6857999"/>
              <a:gd name="connsiteX194" fmla="*/ 5719366 w 12191999"/>
              <a:gd name="connsiteY194" fmla="*/ 3913648 h 6857999"/>
              <a:gd name="connsiteX195" fmla="*/ 5846767 w 12191999"/>
              <a:gd name="connsiteY195" fmla="*/ 3953920 h 6857999"/>
              <a:gd name="connsiteX196" fmla="*/ 5986003 w 12191999"/>
              <a:gd name="connsiteY196" fmla="*/ 3901844 h 6857999"/>
              <a:gd name="connsiteX197" fmla="*/ 6039609 w 12191999"/>
              <a:gd name="connsiteY197" fmla="*/ 3762976 h 6857999"/>
              <a:gd name="connsiteX198" fmla="*/ 6039609 w 12191999"/>
              <a:gd name="connsiteY198" fmla="*/ 3363730 h 6857999"/>
              <a:gd name="connsiteX199" fmla="*/ 5983914 w 12191999"/>
              <a:gd name="connsiteY199" fmla="*/ 3363730 h 6857999"/>
              <a:gd name="connsiteX200" fmla="*/ 5983914 w 12191999"/>
              <a:gd name="connsiteY200" fmla="*/ 3405390 h 6857999"/>
              <a:gd name="connsiteX201" fmla="*/ 5838413 w 12191999"/>
              <a:gd name="connsiteY201" fmla="*/ 3349843 h 6857999"/>
              <a:gd name="connsiteX202" fmla="*/ 7441715 w 12191999"/>
              <a:gd name="connsiteY202" fmla="*/ 3220696 h 6857999"/>
              <a:gd name="connsiteX203" fmla="*/ 7441715 w 12191999"/>
              <a:gd name="connsiteY203" fmla="*/ 3363730 h 6857999"/>
              <a:gd name="connsiteX204" fmla="*/ 7338680 w 12191999"/>
              <a:gd name="connsiteY204" fmla="*/ 3363730 h 6857999"/>
              <a:gd name="connsiteX205" fmla="*/ 7338680 w 12191999"/>
              <a:gd name="connsiteY205" fmla="*/ 3413028 h 6857999"/>
              <a:gd name="connsiteX206" fmla="*/ 7441715 w 12191999"/>
              <a:gd name="connsiteY206" fmla="*/ 3413028 h 6857999"/>
              <a:gd name="connsiteX207" fmla="*/ 7441715 w 12191999"/>
              <a:gd name="connsiteY207" fmla="*/ 3611610 h 6857999"/>
              <a:gd name="connsiteX208" fmla="*/ 7576078 w 12191999"/>
              <a:gd name="connsiteY208" fmla="*/ 3762976 h 6857999"/>
              <a:gd name="connsiteX209" fmla="*/ 7660316 w 12191999"/>
              <a:gd name="connsiteY209" fmla="*/ 3749783 h 6857999"/>
              <a:gd name="connsiteX210" fmla="*/ 7650569 w 12191999"/>
              <a:gd name="connsiteY210" fmla="*/ 3700485 h 6857999"/>
              <a:gd name="connsiteX211" fmla="*/ 7585824 w 12191999"/>
              <a:gd name="connsiteY211" fmla="*/ 3710206 h 6857999"/>
              <a:gd name="connsiteX212" fmla="*/ 7498106 w 12191999"/>
              <a:gd name="connsiteY212" fmla="*/ 3611610 h 6857999"/>
              <a:gd name="connsiteX213" fmla="*/ 7498106 w 12191999"/>
              <a:gd name="connsiteY213" fmla="*/ 3413028 h 6857999"/>
              <a:gd name="connsiteX214" fmla="*/ 7645000 w 12191999"/>
              <a:gd name="connsiteY214" fmla="*/ 3413028 h 6857999"/>
              <a:gd name="connsiteX215" fmla="*/ 7645000 w 12191999"/>
              <a:gd name="connsiteY215" fmla="*/ 3363730 h 6857999"/>
              <a:gd name="connsiteX216" fmla="*/ 7498802 w 12191999"/>
              <a:gd name="connsiteY216" fmla="*/ 3363730 h 6857999"/>
              <a:gd name="connsiteX217" fmla="*/ 7498802 w 12191999"/>
              <a:gd name="connsiteY217" fmla="*/ 3220696 h 6857999"/>
              <a:gd name="connsiteX218" fmla="*/ 6425292 w 12191999"/>
              <a:gd name="connsiteY218" fmla="*/ 3181118 h 6857999"/>
              <a:gd name="connsiteX219" fmla="*/ 6425292 w 12191999"/>
              <a:gd name="connsiteY219" fmla="*/ 3751172 h 6857999"/>
              <a:gd name="connsiteX220" fmla="*/ 6485164 w 12191999"/>
              <a:gd name="connsiteY220" fmla="*/ 3751172 h 6857999"/>
              <a:gd name="connsiteX221" fmla="*/ 6485164 w 12191999"/>
              <a:gd name="connsiteY221" fmla="*/ 3509541 h 6857999"/>
              <a:gd name="connsiteX222" fmla="*/ 6778952 w 12191999"/>
              <a:gd name="connsiteY222" fmla="*/ 3509541 h 6857999"/>
              <a:gd name="connsiteX223" fmla="*/ 6778952 w 12191999"/>
              <a:gd name="connsiteY223" fmla="*/ 3453994 h 6857999"/>
              <a:gd name="connsiteX224" fmla="*/ 6485164 w 12191999"/>
              <a:gd name="connsiteY224" fmla="*/ 3453994 h 6857999"/>
              <a:gd name="connsiteX225" fmla="*/ 6485164 w 12191999"/>
              <a:gd name="connsiteY225" fmla="*/ 3235277 h 6857999"/>
              <a:gd name="connsiteX226" fmla="*/ 6815153 w 12191999"/>
              <a:gd name="connsiteY226" fmla="*/ 3235277 h 6857999"/>
              <a:gd name="connsiteX227" fmla="*/ 6815153 w 12191999"/>
              <a:gd name="connsiteY227" fmla="*/ 3181118 h 6857999"/>
              <a:gd name="connsiteX228" fmla="*/ 3302228 w 12191999"/>
              <a:gd name="connsiteY228" fmla="*/ 3181118 h 6857999"/>
              <a:gd name="connsiteX229" fmla="*/ 3302228 w 12191999"/>
              <a:gd name="connsiteY229" fmla="*/ 3751172 h 6857999"/>
              <a:gd name="connsiteX230" fmla="*/ 3362100 w 12191999"/>
              <a:gd name="connsiteY230" fmla="*/ 3751172 h 6857999"/>
              <a:gd name="connsiteX231" fmla="*/ 3360707 w 12191999"/>
              <a:gd name="connsiteY231" fmla="*/ 3309571 h 6857999"/>
              <a:gd name="connsiteX232" fmla="*/ 3559118 w 12191999"/>
              <a:gd name="connsiteY232" fmla="*/ 3638689 h 6857999"/>
              <a:gd name="connsiteX233" fmla="*/ 3599497 w 12191999"/>
              <a:gd name="connsiteY233" fmla="*/ 3638689 h 6857999"/>
              <a:gd name="connsiteX234" fmla="*/ 3795820 w 12191999"/>
              <a:gd name="connsiteY234" fmla="*/ 3310266 h 6857999"/>
              <a:gd name="connsiteX235" fmla="*/ 3795123 w 12191999"/>
              <a:gd name="connsiteY235" fmla="*/ 3751172 h 6857999"/>
              <a:gd name="connsiteX236" fmla="*/ 3854995 w 12191999"/>
              <a:gd name="connsiteY236" fmla="*/ 3751172 h 6857999"/>
              <a:gd name="connsiteX237" fmla="*/ 3854995 w 12191999"/>
              <a:gd name="connsiteY237" fmla="*/ 3181118 h 6857999"/>
              <a:gd name="connsiteX238" fmla="*/ 3854299 w 12191999"/>
              <a:gd name="connsiteY238" fmla="*/ 3181118 h 6857999"/>
              <a:gd name="connsiteX239" fmla="*/ 3809047 w 12191999"/>
              <a:gd name="connsiteY239" fmla="*/ 3181118 h 6857999"/>
              <a:gd name="connsiteX240" fmla="*/ 3578611 w 12191999"/>
              <a:gd name="connsiteY240" fmla="*/ 3566477 h 6857999"/>
              <a:gd name="connsiteX241" fmla="*/ 3348176 w 12191999"/>
              <a:gd name="connsiteY241" fmla="*/ 3181118 h 6857999"/>
              <a:gd name="connsiteX242" fmla="*/ 4998819 w 12191999"/>
              <a:gd name="connsiteY242" fmla="*/ 3178341 h 6857999"/>
              <a:gd name="connsiteX243" fmla="*/ 4959136 w 12191999"/>
              <a:gd name="connsiteY243" fmla="*/ 3217224 h 6857999"/>
              <a:gd name="connsiteX244" fmla="*/ 5038502 w 12191999"/>
              <a:gd name="connsiteY244" fmla="*/ 3217224 h 6857999"/>
              <a:gd name="connsiteX245" fmla="*/ 4998819 w 12191999"/>
              <a:gd name="connsiteY245" fmla="*/ 3178341 h 6857999"/>
              <a:gd name="connsiteX246" fmla="*/ 4503139 w 12191999"/>
              <a:gd name="connsiteY246" fmla="*/ 3156122 h 6857999"/>
              <a:gd name="connsiteX247" fmla="*/ 4503139 w 12191999"/>
              <a:gd name="connsiteY247" fmla="*/ 3751172 h 6857999"/>
              <a:gd name="connsiteX248" fmla="*/ 4560226 w 12191999"/>
              <a:gd name="connsiteY248" fmla="*/ 3751172 h 6857999"/>
              <a:gd name="connsiteX249" fmla="*/ 4560226 w 12191999"/>
              <a:gd name="connsiteY249" fmla="*/ 3644938 h 6857999"/>
              <a:gd name="connsiteX250" fmla="*/ 4642375 w 12191999"/>
              <a:gd name="connsiteY250" fmla="*/ 3565783 h 6857999"/>
              <a:gd name="connsiteX251" fmla="*/ 4809458 w 12191999"/>
              <a:gd name="connsiteY251" fmla="*/ 3751172 h 6857999"/>
              <a:gd name="connsiteX252" fmla="*/ 4883949 w 12191999"/>
              <a:gd name="connsiteY252" fmla="*/ 3751172 h 6857999"/>
              <a:gd name="connsiteX253" fmla="*/ 4683449 w 12191999"/>
              <a:gd name="connsiteY253" fmla="*/ 3526900 h 6857999"/>
              <a:gd name="connsiteX254" fmla="*/ 4852621 w 12191999"/>
              <a:gd name="connsiteY254" fmla="*/ 3364424 h 6857999"/>
              <a:gd name="connsiteX255" fmla="*/ 4778826 w 12191999"/>
              <a:gd name="connsiteY255" fmla="*/ 3364424 h 6857999"/>
              <a:gd name="connsiteX256" fmla="*/ 4560226 w 12191999"/>
              <a:gd name="connsiteY256" fmla="*/ 3569949 h 6857999"/>
              <a:gd name="connsiteX257" fmla="*/ 4560226 w 12191999"/>
              <a:gd name="connsiteY257" fmla="*/ 3156122 h 6857999"/>
              <a:gd name="connsiteX258" fmla="*/ 0 w 12191999"/>
              <a:gd name="connsiteY258" fmla="*/ 0 h 6857999"/>
              <a:gd name="connsiteX259" fmla="*/ 12191999 w 12191999"/>
              <a:gd name="connsiteY259" fmla="*/ 0 h 6857999"/>
              <a:gd name="connsiteX260" fmla="*/ 12191999 w 12191999"/>
              <a:gd name="connsiteY260" fmla="*/ 6857999 h 6857999"/>
              <a:gd name="connsiteX261" fmla="*/ 0 w 12191999"/>
              <a:gd name="connsiteY261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</a:cxnLst>
            <a:rect l="l" t="t" r="r" b="b"/>
            <a:pathLst>
              <a:path w="12191999" h="6857999">
                <a:moveTo>
                  <a:pt x="10976110" y="6427327"/>
                </a:moveTo>
                <a:cubicBezTo>
                  <a:pt x="11016160" y="6492520"/>
                  <a:pt x="11003837" y="6579279"/>
                  <a:pt x="10943812" y="6630261"/>
                </a:cubicBezTo>
                <a:cubicBezTo>
                  <a:pt x="10920855" y="6649739"/>
                  <a:pt x="10893923" y="6661566"/>
                  <a:pt x="10866196" y="6665839"/>
                </a:cubicBezTo>
                <a:close/>
                <a:moveTo>
                  <a:pt x="10956035" y="6423848"/>
                </a:moveTo>
                <a:lnTo>
                  <a:pt x="10957924" y="6426134"/>
                </a:lnTo>
                <a:lnTo>
                  <a:pt x="10851388" y="6657292"/>
                </a:lnTo>
                <a:cubicBezTo>
                  <a:pt x="10849997" y="6657193"/>
                  <a:pt x="10849898" y="6657193"/>
                  <a:pt x="10848506" y="6657193"/>
                </a:cubicBezTo>
                <a:lnTo>
                  <a:pt x="10807959" y="6549664"/>
                </a:lnTo>
                <a:close/>
                <a:moveTo>
                  <a:pt x="11734580" y="6423749"/>
                </a:moveTo>
                <a:lnTo>
                  <a:pt x="11806432" y="6526111"/>
                </a:lnTo>
                <a:lnTo>
                  <a:pt x="11806432" y="6596869"/>
                </a:lnTo>
                <a:lnTo>
                  <a:pt x="11827600" y="6596869"/>
                </a:lnTo>
                <a:lnTo>
                  <a:pt x="11827600" y="6526111"/>
                </a:lnTo>
                <a:lnTo>
                  <a:pt x="11899451" y="6423749"/>
                </a:lnTo>
                <a:lnTo>
                  <a:pt x="11875103" y="6423749"/>
                </a:lnTo>
                <a:lnTo>
                  <a:pt x="11819550" y="6503949"/>
                </a:lnTo>
                <a:lnTo>
                  <a:pt x="11814680" y="6503949"/>
                </a:lnTo>
                <a:lnTo>
                  <a:pt x="11758928" y="6423749"/>
                </a:lnTo>
                <a:close/>
                <a:moveTo>
                  <a:pt x="11539795" y="6423749"/>
                </a:moveTo>
                <a:lnTo>
                  <a:pt x="11539795" y="6596869"/>
                </a:lnTo>
                <a:lnTo>
                  <a:pt x="11561062" y="6596869"/>
                </a:lnTo>
                <a:lnTo>
                  <a:pt x="11561062" y="6446308"/>
                </a:lnTo>
                <a:lnTo>
                  <a:pt x="11565038" y="6442333"/>
                </a:lnTo>
                <a:lnTo>
                  <a:pt x="11634306" y="6442333"/>
                </a:lnTo>
                <a:cubicBezTo>
                  <a:pt x="11644442" y="6442333"/>
                  <a:pt x="11656070" y="6443625"/>
                  <a:pt x="11665710" y="6453265"/>
                </a:cubicBezTo>
                <a:cubicBezTo>
                  <a:pt x="11671176" y="6459029"/>
                  <a:pt x="11674157" y="6466383"/>
                  <a:pt x="11674157" y="6474035"/>
                </a:cubicBezTo>
                <a:cubicBezTo>
                  <a:pt x="11674157" y="6491924"/>
                  <a:pt x="11659151" y="6505936"/>
                  <a:pt x="11640070" y="6505936"/>
                </a:cubicBezTo>
                <a:lnTo>
                  <a:pt x="11579547" y="6505936"/>
                </a:lnTo>
                <a:lnTo>
                  <a:pt x="11579547" y="6524520"/>
                </a:lnTo>
                <a:lnTo>
                  <a:pt x="11627349" y="6524520"/>
                </a:lnTo>
                <a:lnTo>
                  <a:pt x="11676840" y="6596869"/>
                </a:lnTo>
                <a:lnTo>
                  <a:pt x="11701089" y="6596869"/>
                </a:lnTo>
                <a:lnTo>
                  <a:pt x="11649610" y="6523030"/>
                </a:lnTo>
                <a:lnTo>
                  <a:pt x="11651001" y="6522732"/>
                </a:lnTo>
                <a:cubicBezTo>
                  <a:pt x="11653486" y="6522235"/>
                  <a:pt x="11654977" y="6521837"/>
                  <a:pt x="11655573" y="6521638"/>
                </a:cubicBezTo>
                <a:cubicBezTo>
                  <a:pt x="11680021" y="6514980"/>
                  <a:pt x="11695226" y="6496793"/>
                  <a:pt x="11695226" y="6474234"/>
                </a:cubicBezTo>
                <a:cubicBezTo>
                  <a:pt x="11695226" y="6461514"/>
                  <a:pt x="11690754" y="6449986"/>
                  <a:pt x="11682207" y="6440942"/>
                </a:cubicBezTo>
                <a:cubicBezTo>
                  <a:pt x="11671176" y="6429414"/>
                  <a:pt x="11655474" y="6423749"/>
                  <a:pt x="11634306" y="6423749"/>
                </a:cubicBezTo>
                <a:close/>
                <a:moveTo>
                  <a:pt x="11347693" y="6423749"/>
                </a:moveTo>
                <a:lnTo>
                  <a:pt x="11347693" y="6596869"/>
                </a:lnTo>
                <a:lnTo>
                  <a:pt x="11368960" y="6596869"/>
                </a:lnTo>
                <a:lnTo>
                  <a:pt x="11368960" y="6528396"/>
                </a:lnTo>
                <a:lnTo>
                  <a:pt x="11372936" y="6524421"/>
                </a:lnTo>
                <a:lnTo>
                  <a:pt x="11461682" y="6524421"/>
                </a:lnTo>
                <a:lnTo>
                  <a:pt x="11461682" y="6505837"/>
                </a:lnTo>
                <a:lnTo>
                  <a:pt x="11372936" y="6505837"/>
                </a:lnTo>
                <a:lnTo>
                  <a:pt x="11368960" y="6501862"/>
                </a:lnTo>
                <a:lnTo>
                  <a:pt x="11368960" y="6447799"/>
                </a:lnTo>
                <a:lnTo>
                  <a:pt x="11372936" y="6443824"/>
                </a:lnTo>
                <a:lnTo>
                  <a:pt x="11482651" y="6443824"/>
                </a:lnTo>
                <a:lnTo>
                  <a:pt x="11482651" y="6423749"/>
                </a:lnTo>
                <a:close/>
                <a:moveTo>
                  <a:pt x="11196337" y="6423749"/>
                </a:moveTo>
                <a:lnTo>
                  <a:pt x="11116634" y="6596869"/>
                </a:lnTo>
                <a:lnTo>
                  <a:pt x="11138498" y="6596869"/>
                </a:lnTo>
                <a:lnTo>
                  <a:pt x="11202896" y="6452371"/>
                </a:lnTo>
                <a:lnTo>
                  <a:pt x="11208759" y="6452371"/>
                </a:lnTo>
                <a:lnTo>
                  <a:pt x="11242250" y="6526309"/>
                </a:lnTo>
                <a:lnTo>
                  <a:pt x="11190275" y="6526309"/>
                </a:lnTo>
                <a:lnTo>
                  <a:pt x="11182026" y="6544893"/>
                </a:lnTo>
                <a:lnTo>
                  <a:pt x="11250400" y="6544893"/>
                </a:lnTo>
                <a:lnTo>
                  <a:pt x="11273356" y="6596869"/>
                </a:lnTo>
                <a:lnTo>
                  <a:pt x="11296512" y="6596869"/>
                </a:lnTo>
                <a:lnTo>
                  <a:pt x="11216909" y="6423749"/>
                </a:lnTo>
                <a:close/>
                <a:moveTo>
                  <a:pt x="10943116" y="6408544"/>
                </a:moveTo>
                <a:lnTo>
                  <a:pt x="10945004" y="6410829"/>
                </a:lnTo>
                <a:lnTo>
                  <a:pt x="10787884" y="6544397"/>
                </a:lnTo>
                <a:lnTo>
                  <a:pt x="10834295" y="6667628"/>
                </a:lnTo>
                <a:cubicBezTo>
                  <a:pt x="10792058" y="6665739"/>
                  <a:pt x="10750617" y="6646957"/>
                  <a:pt x="10721200" y="6612273"/>
                </a:cubicBezTo>
                <a:cubicBezTo>
                  <a:pt x="10691684" y="6577589"/>
                  <a:pt x="10679858" y="6533763"/>
                  <a:pt x="10684728" y="6491725"/>
                </a:cubicBezTo>
                <a:lnTo>
                  <a:pt x="10769897" y="6535253"/>
                </a:lnTo>
                <a:lnTo>
                  <a:pt x="10783710" y="6523527"/>
                </a:lnTo>
                <a:lnTo>
                  <a:pt x="10697349" y="6479402"/>
                </a:lnTo>
                <a:cubicBezTo>
                  <a:pt x="10697548" y="6478010"/>
                  <a:pt x="10697548" y="6477911"/>
                  <a:pt x="10697747" y="6476520"/>
                </a:cubicBezTo>
                <a:close/>
                <a:moveTo>
                  <a:pt x="10842730" y="6352121"/>
                </a:moveTo>
                <a:cubicBezTo>
                  <a:pt x="10879364" y="6352444"/>
                  <a:pt x="10915737" y="6365413"/>
                  <a:pt x="10944706" y="6390457"/>
                </a:cubicBezTo>
                <a:lnTo>
                  <a:pt x="10691585" y="6460520"/>
                </a:lnTo>
                <a:cubicBezTo>
                  <a:pt x="10700330" y="6433786"/>
                  <a:pt x="10716331" y="6409140"/>
                  <a:pt x="10739188" y="6389662"/>
                </a:cubicBezTo>
                <a:cubicBezTo>
                  <a:pt x="10769201" y="6364121"/>
                  <a:pt x="10806096" y="6351798"/>
                  <a:pt x="10842730" y="6352121"/>
                </a:cubicBezTo>
                <a:close/>
                <a:moveTo>
                  <a:pt x="10855624" y="6335537"/>
                </a:moveTo>
                <a:cubicBezTo>
                  <a:pt x="10810990" y="6331922"/>
                  <a:pt x="10764977" y="6345338"/>
                  <a:pt x="10728157" y="6376643"/>
                </a:cubicBezTo>
                <a:cubicBezTo>
                  <a:pt x="10654516" y="6439252"/>
                  <a:pt x="10645572" y="6549664"/>
                  <a:pt x="10708181" y="6623304"/>
                </a:cubicBezTo>
                <a:cubicBezTo>
                  <a:pt x="10770791" y="6696945"/>
                  <a:pt x="10881202" y="6705889"/>
                  <a:pt x="10954843" y="6643280"/>
                </a:cubicBezTo>
                <a:cubicBezTo>
                  <a:pt x="11028484" y="6580670"/>
                  <a:pt x="11037428" y="6470259"/>
                  <a:pt x="10974818" y="6396618"/>
                </a:cubicBezTo>
                <a:cubicBezTo>
                  <a:pt x="10943513" y="6359798"/>
                  <a:pt x="10900258" y="6339151"/>
                  <a:pt x="10855624" y="6335537"/>
                </a:cubicBezTo>
                <a:close/>
                <a:moveTo>
                  <a:pt x="4180808" y="3404002"/>
                </a:moveTo>
                <a:cubicBezTo>
                  <a:pt x="4236501" y="3404002"/>
                  <a:pt x="4281057" y="3427609"/>
                  <a:pt x="4313778" y="3474130"/>
                </a:cubicBezTo>
                <a:lnTo>
                  <a:pt x="4313778" y="3640772"/>
                </a:lnTo>
                <a:cubicBezTo>
                  <a:pt x="4281057" y="3687987"/>
                  <a:pt x="4236501" y="3711595"/>
                  <a:pt x="4180808" y="3711595"/>
                </a:cubicBezTo>
                <a:cubicBezTo>
                  <a:pt x="4137644" y="3711595"/>
                  <a:pt x="4102835" y="3696319"/>
                  <a:pt x="4072899" y="3666462"/>
                </a:cubicBezTo>
                <a:cubicBezTo>
                  <a:pt x="4044356" y="3636606"/>
                  <a:pt x="4029736" y="3600500"/>
                  <a:pt x="4029736" y="3557451"/>
                </a:cubicBezTo>
                <a:cubicBezTo>
                  <a:pt x="4029736" y="3515790"/>
                  <a:pt x="4044356" y="3479685"/>
                  <a:pt x="4072899" y="3449134"/>
                </a:cubicBezTo>
                <a:cubicBezTo>
                  <a:pt x="4102139" y="3419277"/>
                  <a:pt x="4137644" y="3404002"/>
                  <a:pt x="4180808" y="3404002"/>
                </a:cubicBezTo>
                <a:close/>
                <a:moveTo>
                  <a:pt x="8706674" y="3403307"/>
                </a:moveTo>
                <a:cubicBezTo>
                  <a:pt x="8781165" y="3403307"/>
                  <a:pt x="8832683" y="3456077"/>
                  <a:pt x="8839644" y="3535926"/>
                </a:cubicBezTo>
                <a:lnTo>
                  <a:pt x="8564653" y="3535926"/>
                </a:lnTo>
                <a:cubicBezTo>
                  <a:pt x="8568831" y="3498432"/>
                  <a:pt x="8584147" y="3466492"/>
                  <a:pt x="8609209" y="3441496"/>
                </a:cubicBezTo>
                <a:cubicBezTo>
                  <a:pt x="8634968" y="3415805"/>
                  <a:pt x="8666992" y="3403307"/>
                  <a:pt x="8706674" y="3403307"/>
                </a:cubicBezTo>
                <a:close/>
                <a:moveTo>
                  <a:pt x="5845374" y="3399836"/>
                </a:moveTo>
                <a:cubicBezTo>
                  <a:pt x="5905246" y="3399836"/>
                  <a:pt x="5951194" y="3424138"/>
                  <a:pt x="5983914" y="3472741"/>
                </a:cubicBezTo>
                <a:lnTo>
                  <a:pt x="5983914" y="3626885"/>
                </a:lnTo>
                <a:cubicBezTo>
                  <a:pt x="5951194" y="3676183"/>
                  <a:pt x="5905246" y="3700485"/>
                  <a:pt x="5845374" y="3700485"/>
                </a:cubicBezTo>
                <a:cubicBezTo>
                  <a:pt x="5804300" y="3700485"/>
                  <a:pt x="5768795" y="3685904"/>
                  <a:pt x="5740947" y="3656742"/>
                </a:cubicBezTo>
                <a:cubicBezTo>
                  <a:pt x="5713100" y="3627579"/>
                  <a:pt x="5699873" y="3592168"/>
                  <a:pt x="5699873" y="3551896"/>
                </a:cubicBezTo>
                <a:cubicBezTo>
                  <a:pt x="5699873" y="3508847"/>
                  <a:pt x="5713100" y="3473436"/>
                  <a:pt x="5740947" y="3443579"/>
                </a:cubicBezTo>
                <a:cubicBezTo>
                  <a:pt x="5768795" y="3414417"/>
                  <a:pt x="5802907" y="3399836"/>
                  <a:pt x="5845374" y="3399836"/>
                </a:cubicBezTo>
                <a:close/>
                <a:moveTo>
                  <a:pt x="8062708" y="3363730"/>
                </a:moveTo>
                <a:lnTo>
                  <a:pt x="8062708" y="3639383"/>
                </a:lnTo>
                <a:cubicBezTo>
                  <a:pt x="8029291" y="3685210"/>
                  <a:pt x="7979862" y="3711595"/>
                  <a:pt x="7929737" y="3711595"/>
                </a:cubicBezTo>
                <a:cubicBezTo>
                  <a:pt x="7858031" y="3711595"/>
                  <a:pt x="7811387" y="3664379"/>
                  <a:pt x="7811387" y="3584530"/>
                </a:cubicBezTo>
                <a:lnTo>
                  <a:pt x="7811387" y="3364424"/>
                </a:lnTo>
                <a:lnTo>
                  <a:pt x="7754300" y="3364424"/>
                </a:lnTo>
                <a:lnTo>
                  <a:pt x="7754300" y="3588002"/>
                </a:lnTo>
                <a:cubicBezTo>
                  <a:pt x="7754300" y="3641466"/>
                  <a:pt x="7769616" y="3684515"/>
                  <a:pt x="7799552" y="3716455"/>
                </a:cubicBezTo>
                <a:cubicBezTo>
                  <a:pt x="7830880" y="3748395"/>
                  <a:pt x="7869866" y="3764364"/>
                  <a:pt x="7919991" y="3764364"/>
                </a:cubicBezTo>
                <a:cubicBezTo>
                  <a:pt x="7976381" y="3764364"/>
                  <a:pt x="8024418" y="3744923"/>
                  <a:pt x="8062708" y="3706734"/>
                </a:cubicBezTo>
                <a:lnTo>
                  <a:pt x="8062708" y="3751866"/>
                </a:lnTo>
                <a:lnTo>
                  <a:pt x="8119795" y="3751866"/>
                </a:lnTo>
                <a:lnTo>
                  <a:pt x="8119795" y="3363730"/>
                </a:lnTo>
                <a:close/>
                <a:moveTo>
                  <a:pt x="7202229" y="3363730"/>
                </a:moveTo>
                <a:lnTo>
                  <a:pt x="7202229" y="3639383"/>
                </a:lnTo>
                <a:cubicBezTo>
                  <a:pt x="7168812" y="3685210"/>
                  <a:pt x="7119384" y="3711595"/>
                  <a:pt x="7069259" y="3711595"/>
                </a:cubicBezTo>
                <a:cubicBezTo>
                  <a:pt x="6997552" y="3711595"/>
                  <a:pt x="6950908" y="3664379"/>
                  <a:pt x="6950908" y="3584530"/>
                </a:cubicBezTo>
                <a:lnTo>
                  <a:pt x="6950908" y="3364424"/>
                </a:lnTo>
                <a:lnTo>
                  <a:pt x="6893125" y="3364424"/>
                </a:lnTo>
                <a:lnTo>
                  <a:pt x="6893125" y="3588002"/>
                </a:lnTo>
                <a:cubicBezTo>
                  <a:pt x="6893125" y="3641466"/>
                  <a:pt x="6908441" y="3684515"/>
                  <a:pt x="6938377" y="3716455"/>
                </a:cubicBezTo>
                <a:cubicBezTo>
                  <a:pt x="6969705" y="3748395"/>
                  <a:pt x="7008691" y="3764364"/>
                  <a:pt x="7058816" y="3764364"/>
                </a:cubicBezTo>
                <a:cubicBezTo>
                  <a:pt x="7115207" y="3764364"/>
                  <a:pt x="7163243" y="3744923"/>
                  <a:pt x="7201533" y="3706734"/>
                </a:cubicBezTo>
                <a:lnTo>
                  <a:pt x="7201533" y="3751866"/>
                </a:lnTo>
                <a:lnTo>
                  <a:pt x="7258620" y="3751866"/>
                </a:lnTo>
                <a:lnTo>
                  <a:pt x="7258620" y="3363730"/>
                </a:lnTo>
                <a:close/>
                <a:moveTo>
                  <a:pt x="4970971" y="3363730"/>
                </a:moveTo>
                <a:lnTo>
                  <a:pt x="4970971" y="3751172"/>
                </a:lnTo>
                <a:lnTo>
                  <a:pt x="5028754" y="3751172"/>
                </a:lnTo>
                <a:lnTo>
                  <a:pt x="5028754" y="3363730"/>
                </a:lnTo>
                <a:close/>
                <a:moveTo>
                  <a:pt x="8460923" y="3354009"/>
                </a:moveTo>
                <a:cubicBezTo>
                  <a:pt x="8397570" y="3354009"/>
                  <a:pt x="8346749" y="3379700"/>
                  <a:pt x="8309156" y="3431081"/>
                </a:cubicBezTo>
                <a:lnTo>
                  <a:pt x="8309156" y="3363730"/>
                </a:lnTo>
                <a:lnTo>
                  <a:pt x="8252069" y="3363730"/>
                </a:lnTo>
                <a:lnTo>
                  <a:pt x="8252069" y="3751172"/>
                </a:lnTo>
                <a:lnTo>
                  <a:pt x="8309156" y="3751172"/>
                </a:lnTo>
                <a:lnTo>
                  <a:pt x="8309156" y="3497738"/>
                </a:lnTo>
                <a:cubicBezTo>
                  <a:pt x="8345357" y="3440107"/>
                  <a:pt x="8395482" y="3409556"/>
                  <a:pt x="8460923" y="3408168"/>
                </a:cubicBezTo>
                <a:close/>
                <a:moveTo>
                  <a:pt x="4173149" y="3354009"/>
                </a:moveTo>
                <a:cubicBezTo>
                  <a:pt x="4117455" y="3354009"/>
                  <a:pt x="4070811" y="3374145"/>
                  <a:pt x="4031128" y="3413722"/>
                </a:cubicBezTo>
                <a:cubicBezTo>
                  <a:pt x="3991446" y="3453300"/>
                  <a:pt x="3971953" y="3501904"/>
                  <a:pt x="3971953" y="3558145"/>
                </a:cubicBezTo>
                <a:cubicBezTo>
                  <a:pt x="3971953" y="3615081"/>
                  <a:pt x="3991446" y="3663685"/>
                  <a:pt x="4031128" y="3703262"/>
                </a:cubicBezTo>
                <a:cubicBezTo>
                  <a:pt x="4070811" y="3742840"/>
                  <a:pt x="4117455" y="3762976"/>
                  <a:pt x="4173149" y="3762976"/>
                </a:cubicBezTo>
                <a:cubicBezTo>
                  <a:pt x="4229540" y="3762976"/>
                  <a:pt x="4275488" y="3745617"/>
                  <a:pt x="4313778" y="3709512"/>
                </a:cubicBezTo>
                <a:lnTo>
                  <a:pt x="4313778" y="3752561"/>
                </a:lnTo>
                <a:lnTo>
                  <a:pt x="4371560" y="3752561"/>
                </a:lnTo>
                <a:lnTo>
                  <a:pt x="4371560" y="3363730"/>
                </a:lnTo>
                <a:lnTo>
                  <a:pt x="4313778" y="3363730"/>
                </a:lnTo>
                <a:lnTo>
                  <a:pt x="4313778" y="3407473"/>
                </a:lnTo>
                <a:cubicBezTo>
                  <a:pt x="4276184" y="3371368"/>
                  <a:pt x="4229540" y="3354009"/>
                  <a:pt x="4173149" y="3354009"/>
                </a:cubicBezTo>
                <a:close/>
                <a:moveTo>
                  <a:pt x="8708763" y="3353315"/>
                </a:moveTo>
                <a:cubicBezTo>
                  <a:pt x="8649587" y="3353315"/>
                  <a:pt x="8600855" y="3372756"/>
                  <a:pt x="8563261" y="3411639"/>
                </a:cubicBezTo>
                <a:cubicBezTo>
                  <a:pt x="8525667" y="3451217"/>
                  <a:pt x="8506870" y="3499126"/>
                  <a:pt x="8506870" y="3556757"/>
                </a:cubicBezTo>
                <a:cubicBezTo>
                  <a:pt x="8506870" y="3614387"/>
                  <a:pt x="8525667" y="3662991"/>
                  <a:pt x="8563261" y="3702568"/>
                </a:cubicBezTo>
                <a:cubicBezTo>
                  <a:pt x="8600855" y="3742146"/>
                  <a:pt x="8649587" y="3761587"/>
                  <a:pt x="8708763" y="3761587"/>
                </a:cubicBezTo>
                <a:cubicBezTo>
                  <a:pt x="8793697" y="3761587"/>
                  <a:pt x="8862619" y="3718538"/>
                  <a:pt x="8884896" y="3652576"/>
                </a:cubicBezTo>
                <a:lnTo>
                  <a:pt x="8822936" y="3652576"/>
                </a:lnTo>
                <a:cubicBezTo>
                  <a:pt x="8803443" y="3692153"/>
                  <a:pt x="8766545" y="3712289"/>
                  <a:pt x="8710155" y="3712289"/>
                </a:cubicBezTo>
                <a:cubicBezTo>
                  <a:pt x="8628702" y="3712289"/>
                  <a:pt x="8573704" y="3656742"/>
                  <a:pt x="8564653" y="3579670"/>
                </a:cubicBezTo>
                <a:lnTo>
                  <a:pt x="8893250" y="3579670"/>
                </a:lnTo>
                <a:lnTo>
                  <a:pt x="8893250" y="3578281"/>
                </a:lnTo>
                <a:lnTo>
                  <a:pt x="8896731" y="3579670"/>
                </a:lnTo>
                <a:cubicBezTo>
                  <a:pt x="8897428" y="3574809"/>
                  <a:pt x="8897428" y="3566477"/>
                  <a:pt x="8897428" y="3555368"/>
                </a:cubicBezTo>
                <a:cubicBezTo>
                  <a:pt x="8896731" y="3497043"/>
                  <a:pt x="8878631" y="3448439"/>
                  <a:pt x="8843822" y="3410251"/>
                </a:cubicBezTo>
                <a:cubicBezTo>
                  <a:pt x="8808316" y="3372756"/>
                  <a:pt x="8763065" y="3353315"/>
                  <a:pt x="8708763" y="3353315"/>
                </a:cubicBezTo>
                <a:close/>
                <a:moveTo>
                  <a:pt x="5375453" y="3351232"/>
                </a:moveTo>
                <a:cubicBezTo>
                  <a:pt x="5317670" y="3351232"/>
                  <a:pt x="5269634" y="3370673"/>
                  <a:pt x="5232040" y="3409556"/>
                </a:cubicBezTo>
                <a:lnTo>
                  <a:pt x="5232040" y="3363730"/>
                </a:lnTo>
                <a:lnTo>
                  <a:pt x="5174953" y="3363730"/>
                </a:lnTo>
                <a:lnTo>
                  <a:pt x="5174953" y="3751172"/>
                </a:lnTo>
                <a:lnTo>
                  <a:pt x="5232040" y="3751172"/>
                </a:lnTo>
                <a:lnTo>
                  <a:pt x="5232040" y="3476213"/>
                </a:lnTo>
                <a:cubicBezTo>
                  <a:pt x="5267545" y="3428304"/>
                  <a:pt x="5312101" y="3404002"/>
                  <a:pt x="5365706" y="3404002"/>
                </a:cubicBezTo>
                <a:cubicBezTo>
                  <a:pt x="5437413" y="3404002"/>
                  <a:pt x="5483361" y="3451217"/>
                  <a:pt x="5483361" y="3530372"/>
                </a:cubicBezTo>
                <a:lnTo>
                  <a:pt x="5483361" y="3750478"/>
                </a:lnTo>
                <a:lnTo>
                  <a:pt x="5541144" y="3750478"/>
                </a:lnTo>
                <a:lnTo>
                  <a:pt x="5541144" y="3527594"/>
                </a:lnTo>
                <a:cubicBezTo>
                  <a:pt x="5541144" y="3474130"/>
                  <a:pt x="5525132" y="3431081"/>
                  <a:pt x="5495196" y="3399141"/>
                </a:cubicBezTo>
                <a:cubicBezTo>
                  <a:pt x="5463868" y="3367202"/>
                  <a:pt x="5424882" y="3351232"/>
                  <a:pt x="5375453" y="3351232"/>
                </a:cubicBezTo>
                <a:close/>
                <a:moveTo>
                  <a:pt x="5838413" y="3349843"/>
                </a:moveTo>
                <a:cubicBezTo>
                  <a:pt x="5782022" y="3349843"/>
                  <a:pt x="5736074" y="3369285"/>
                  <a:pt x="5697784" y="3407473"/>
                </a:cubicBezTo>
                <a:cubicBezTo>
                  <a:pt x="5660191" y="3446356"/>
                  <a:pt x="5641394" y="3493572"/>
                  <a:pt x="5641394" y="3551896"/>
                </a:cubicBezTo>
                <a:cubicBezTo>
                  <a:pt x="5641394" y="3606055"/>
                  <a:pt x="5660191" y="3653270"/>
                  <a:pt x="5697784" y="3692847"/>
                </a:cubicBezTo>
                <a:cubicBezTo>
                  <a:pt x="5735378" y="3731731"/>
                  <a:pt x="5782718" y="3750478"/>
                  <a:pt x="5838413" y="3750478"/>
                </a:cubicBezTo>
                <a:cubicBezTo>
                  <a:pt x="5896196" y="3750478"/>
                  <a:pt x="5944928" y="3731731"/>
                  <a:pt x="5983914" y="3694930"/>
                </a:cubicBezTo>
                <a:lnTo>
                  <a:pt x="5983914" y="3762976"/>
                </a:lnTo>
                <a:cubicBezTo>
                  <a:pt x="5983914" y="3847685"/>
                  <a:pt x="5929612" y="3901150"/>
                  <a:pt x="5847463" y="3901150"/>
                </a:cubicBezTo>
                <a:cubicBezTo>
                  <a:pt x="5777845" y="3901150"/>
                  <a:pt x="5726328" y="3864350"/>
                  <a:pt x="5715189" y="3809497"/>
                </a:cubicBezTo>
                <a:lnTo>
                  <a:pt x="5655317" y="3809497"/>
                </a:lnTo>
                <a:cubicBezTo>
                  <a:pt x="5662975" y="3852546"/>
                  <a:pt x="5683861" y="3886568"/>
                  <a:pt x="5719366" y="3913648"/>
                </a:cubicBezTo>
                <a:cubicBezTo>
                  <a:pt x="5754871" y="3940727"/>
                  <a:pt x="5797338" y="3953920"/>
                  <a:pt x="5846767" y="3953920"/>
                </a:cubicBezTo>
                <a:cubicBezTo>
                  <a:pt x="5904550" y="3953920"/>
                  <a:pt x="5951194" y="3936561"/>
                  <a:pt x="5986003" y="3901844"/>
                </a:cubicBezTo>
                <a:cubicBezTo>
                  <a:pt x="6022204" y="3867821"/>
                  <a:pt x="6039609" y="3820606"/>
                  <a:pt x="6039609" y="3762976"/>
                </a:cubicBezTo>
                <a:lnTo>
                  <a:pt x="6039609" y="3363730"/>
                </a:lnTo>
                <a:lnTo>
                  <a:pt x="5983914" y="3363730"/>
                </a:lnTo>
                <a:lnTo>
                  <a:pt x="5983914" y="3405390"/>
                </a:lnTo>
                <a:cubicBezTo>
                  <a:pt x="5944928" y="3368590"/>
                  <a:pt x="5896196" y="3349843"/>
                  <a:pt x="5838413" y="3349843"/>
                </a:cubicBezTo>
                <a:close/>
                <a:moveTo>
                  <a:pt x="7441715" y="3220696"/>
                </a:moveTo>
                <a:lnTo>
                  <a:pt x="7441715" y="3363730"/>
                </a:lnTo>
                <a:lnTo>
                  <a:pt x="7338680" y="3363730"/>
                </a:lnTo>
                <a:lnTo>
                  <a:pt x="7338680" y="3413028"/>
                </a:lnTo>
                <a:lnTo>
                  <a:pt x="7441715" y="3413028"/>
                </a:lnTo>
                <a:lnTo>
                  <a:pt x="7441715" y="3611610"/>
                </a:lnTo>
                <a:cubicBezTo>
                  <a:pt x="7441715" y="3712983"/>
                  <a:pt x="7486271" y="3762976"/>
                  <a:pt x="7576078" y="3762976"/>
                </a:cubicBezTo>
                <a:cubicBezTo>
                  <a:pt x="7600444" y="3762976"/>
                  <a:pt x="7628988" y="3758810"/>
                  <a:pt x="7660316" y="3749783"/>
                </a:cubicBezTo>
                <a:lnTo>
                  <a:pt x="7650569" y="3700485"/>
                </a:lnTo>
                <a:cubicBezTo>
                  <a:pt x="7626203" y="3707429"/>
                  <a:pt x="7605317" y="3710206"/>
                  <a:pt x="7585824" y="3710206"/>
                </a:cubicBezTo>
                <a:cubicBezTo>
                  <a:pt x="7525257" y="3710206"/>
                  <a:pt x="7498106" y="3681044"/>
                  <a:pt x="7498106" y="3611610"/>
                </a:cubicBezTo>
                <a:lnTo>
                  <a:pt x="7498106" y="3413028"/>
                </a:lnTo>
                <a:lnTo>
                  <a:pt x="7645000" y="3413028"/>
                </a:lnTo>
                <a:lnTo>
                  <a:pt x="7645000" y="3363730"/>
                </a:lnTo>
                <a:lnTo>
                  <a:pt x="7498802" y="3363730"/>
                </a:lnTo>
                <a:lnTo>
                  <a:pt x="7498802" y="3220696"/>
                </a:lnTo>
                <a:close/>
                <a:moveTo>
                  <a:pt x="6425292" y="3181118"/>
                </a:moveTo>
                <a:lnTo>
                  <a:pt x="6425292" y="3751172"/>
                </a:lnTo>
                <a:lnTo>
                  <a:pt x="6485164" y="3751172"/>
                </a:lnTo>
                <a:lnTo>
                  <a:pt x="6485164" y="3509541"/>
                </a:lnTo>
                <a:lnTo>
                  <a:pt x="6778952" y="3509541"/>
                </a:lnTo>
                <a:lnTo>
                  <a:pt x="6778952" y="3453994"/>
                </a:lnTo>
                <a:lnTo>
                  <a:pt x="6485164" y="3453994"/>
                </a:lnTo>
                <a:lnTo>
                  <a:pt x="6485164" y="3235277"/>
                </a:lnTo>
                <a:lnTo>
                  <a:pt x="6815153" y="3235277"/>
                </a:lnTo>
                <a:lnTo>
                  <a:pt x="6815153" y="3181118"/>
                </a:lnTo>
                <a:close/>
                <a:moveTo>
                  <a:pt x="3302228" y="3181118"/>
                </a:moveTo>
                <a:lnTo>
                  <a:pt x="3302228" y="3751172"/>
                </a:lnTo>
                <a:lnTo>
                  <a:pt x="3362100" y="3751172"/>
                </a:lnTo>
                <a:lnTo>
                  <a:pt x="3360707" y="3309571"/>
                </a:lnTo>
                <a:lnTo>
                  <a:pt x="3559118" y="3638689"/>
                </a:lnTo>
                <a:lnTo>
                  <a:pt x="3599497" y="3638689"/>
                </a:lnTo>
                <a:lnTo>
                  <a:pt x="3795820" y="3310266"/>
                </a:lnTo>
                <a:lnTo>
                  <a:pt x="3795123" y="3751172"/>
                </a:lnTo>
                <a:lnTo>
                  <a:pt x="3854995" y="3751172"/>
                </a:lnTo>
                <a:lnTo>
                  <a:pt x="3854995" y="3181118"/>
                </a:lnTo>
                <a:lnTo>
                  <a:pt x="3854299" y="3181118"/>
                </a:lnTo>
                <a:lnTo>
                  <a:pt x="3809047" y="3181118"/>
                </a:lnTo>
                <a:lnTo>
                  <a:pt x="3578611" y="3566477"/>
                </a:lnTo>
                <a:lnTo>
                  <a:pt x="3348176" y="3181118"/>
                </a:lnTo>
                <a:close/>
                <a:moveTo>
                  <a:pt x="4998819" y="3178341"/>
                </a:moveTo>
                <a:cubicBezTo>
                  <a:pt x="4975845" y="3178341"/>
                  <a:pt x="4959832" y="3194311"/>
                  <a:pt x="4959136" y="3217224"/>
                </a:cubicBezTo>
                <a:cubicBezTo>
                  <a:pt x="4957048" y="3267217"/>
                  <a:pt x="5041286" y="3267217"/>
                  <a:pt x="5038502" y="3217224"/>
                </a:cubicBezTo>
                <a:cubicBezTo>
                  <a:pt x="5037805" y="3196394"/>
                  <a:pt x="5021793" y="3178341"/>
                  <a:pt x="4998819" y="3178341"/>
                </a:cubicBezTo>
                <a:close/>
                <a:moveTo>
                  <a:pt x="4503139" y="3156122"/>
                </a:moveTo>
                <a:lnTo>
                  <a:pt x="4503139" y="3751172"/>
                </a:lnTo>
                <a:lnTo>
                  <a:pt x="4560226" y="3751172"/>
                </a:lnTo>
                <a:lnTo>
                  <a:pt x="4560226" y="3644938"/>
                </a:lnTo>
                <a:lnTo>
                  <a:pt x="4642375" y="3565783"/>
                </a:lnTo>
                <a:lnTo>
                  <a:pt x="4809458" y="3751172"/>
                </a:lnTo>
                <a:lnTo>
                  <a:pt x="4883949" y="3751172"/>
                </a:lnTo>
                <a:lnTo>
                  <a:pt x="4683449" y="3526900"/>
                </a:lnTo>
                <a:lnTo>
                  <a:pt x="4852621" y="3364424"/>
                </a:lnTo>
                <a:lnTo>
                  <a:pt x="4778826" y="3364424"/>
                </a:lnTo>
                <a:lnTo>
                  <a:pt x="4560226" y="3569949"/>
                </a:lnTo>
                <a:lnTo>
                  <a:pt x="4560226" y="3156122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7938" indent="0">
              <a:buNone/>
              <a:defRPr sz="1000"/>
            </a:lvl1pPr>
          </a:lstStyle>
          <a:p>
            <a:r>
              <a:rPr lang="sv-SE" err="1"/>
              <a:t>Click</a:t>
            </a:r>
            <a:r>
              <a:rPr lang="sv-SE"/>
              <a:t> on the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an image</a:t>
            </a:r>
          </a:p>
        </p:txBody>
      </p:sp>
      <p:sp>
        <p:nvSpPr>
          <p:cNvPr id="13" name="textruta 5">
            <a:extLst>
              <a:ext uri="{FF2B5EF4-FFF2-40B4-BE49-F238E27FC236}">
                <a16:creationId xmlns:a16="http://schemas.microsoft.com/office/drawing/2014/main" id="{4006AEEC-80C1-6F4C-A805-A0E5CC3AD0C2}"/>
              </a:ext>
            </a:extLst>
          </p:cNvPr>
          <p:cNvSpPr txBox="1"/>
          <p:nvPr userDrawn="1"/>
        </p:nvSpPr>
        <p:spPr>
          <a:xfrm>
            <a:off x="2003086" y="-371413"/>
            <a:ext cx="8185829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" sz="9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need to change the color of the logo, right click outside work area, choose Format Background from context menu and choose Solid fill – Black or White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67D6492-2EDF-5541-B82D-FBC77949C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995AC4A2-38AD-481C-9C55-AB9BC95A08BF}" type="datetime1">
              <a:rPr lang="sv-SE" smtClean="0"/>
              <a:t>2021-04-27</a:t>
            </a:fld>
            <a:endParaRPr lang="sv-S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04F781E-A8FC-694F-A47D-EEE3E5502D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9A0B8CD-F392-9143-9706-3C10B4EAF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3614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&amp;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 5">
            <a:extLst>
              <a:ext uri="{FF2B5EF4-FFF2-40B4-BE49-F238E27FC236}">
                <a16:creationId xmlns:a16="http://schemas.microsoft.com/office/drawing/2014/main" id="{D2AF8F09-9059-9C4E-8AE0-114C4887CEBC}"/>
              </a:ext>
            </a:extLst>
          </p:cNvPr>
          <p:cNvGrpSpPr/>
          <p:nvPr userDrawn="1"/>
        </p:nvGrpSpPr>
        <p:grpSpPr>
          <a:xfrm>
            <a:off x="10666502" y="6334963"/>
            <a:ext cx="1232056" cy="349818"/>
            <a:chOff x="2157473" y="2311143"/>
            <a:chExt cx="7872352" cy="2235200"/>
          </a:xfrm>
        </p:grpSpPr>
        <p:sp>
          <p:nvSpPr>
            <p:cNvPr id="7" name="Frihandsfigur 6">
              <a:extLst>
                <a:ext uri="{FF2B5EF4-FFF2-40B4-BE49-F238E27FC236}">
                  <a16:creationId xmlns:a16="http://schemas.microsoft.com/office/drawing/2014/main" id="{216C5597-362C-4B4D-9713-DF00C9F9B590}"/>
                </a:ext>
              </a:extLst>
            </p:cNvPr>
            <p:cNvSpPr/>
            <p:nvPr/>
          </p:nvSpPr>
          <p:spPr>
            <a:xfrm>
              <a:off x="6510020" y="2878455"/>
              <a:ext cx="857250" cy="1104900"/>
            </a:xfrm>
            <a:custGeom>
              <a:avLst/>
              <a:gdLst>
                <a:gd name="connsiteX0" fmla="*/ 0 w 857250"/>
                <a:gd name="connsiteY0" fmla="*/ 1106170 h 1104900"/>
                <a:gd name="connsiteX1" fmla="*/ 0 w 857250"/>
                <a:gd name="connsiteY1" fmla="*/ 0 h 1104900"/>
                <a:gd name="connsiteX2" fmla="*/ 862330 w 857250"/>
                <a:gd name="connsiteY2" fmla="*/ 0 h 1104900"/>
                <a:gd name="connsiteX3" fmla="*/ 862330 w 857250"/>
                <a:gd name="connsiteY3" fmla="*/ 128270 h 1104900"/>
                <a:gd name="connsiteX4" fmla="*/ 161290 w 857250"/>
                <a:gd name="connsiteY4" fmla="*/ 128270 h 1104900"/>
                <a:gd name="connsiteX5" fmla="*/ 135890 w 857250"/>
                <a:gd name="connsiteY5" fmla="*/ 153670 h 1104900"/>
                <a:gd name="connsiteX6" fmla="*/ 135890 w 857250"/>
                <a:gd name="connsiteY6" fmla="*/ 499110 h 1104900"/>
                <a:gd name="connsiteX7" fmla="*/ 161290 w 857250"/>
                <a:gd name="connsiteY7" fmla="*/ 524510 h 1104900"/>
                <a:gd name="connsiteX8" fmla="*/ 728345 w 857250"/>
                <a:gd name="connsiteY8" fmla="*/ 524510 h 1104900"/>
                <a:gd name="connsiteX9" fmla="*/ 728345 w 857250"/>
                <a:gd name="connsiteY9" fmla="*/ 643255 h 1104900"/>
                <a:gd name="connsiteX10" fmla="*/ 161290 w 857250"/>
                <a:gd name="connsiteY10" fmla="*/ 643255 h 1104900"/>
                <a:gd name="connsiteX11" fmla="*/ 135890 w 857250"/>
                <a:gd name="connsiteY11" fmla="*/ 668655 h 1104900"/>
                <a:gd name="connsiteX12" fmla="*/ 135890 w 857250"/>
                <a:gd name="connsiteY12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7250" h="1104900">
                  <a:moveTo>
                    <a:pt x="0" y="1106170"/>
                  </a:moveTo>
                  <a:lnTo>
                    <a:pt x="0" y="0"/>
                  </a:lnTo>
                  <a:lnTo>
                    <a:pt x="862330" y="0"/>
                  </a:lnTo>
                  <a:lnTo>
                    <a:pt x="862330" y="128270"/>
                  </a:lnTo>
                  <a:lnTo>
                    <a:pt x="161290" y="128270"/>
                  </a:lnTo>
                  <a:lnTo>
                    <a:pt x="135890" y="153670"/>
                  </a:lnTo>
                  <a:lnTo>
                    <a:pt x="135890" y="499110"/>
                  </a:lnTo>
                  <a:lnTo>
                    <a:pt x="161290" y="524510"/>
                  </a:lnTo>
                  <a:lnTo>
                    <a:pt x="728345" y="524510"/>
                  </a:lnTo>
                  <a:lnTo>
                    <a:pt x="728345" y="643255"/>
                  </a:lnTo>
                  <a:lnTo>
                    <a:pt x="161290" y="643255"/>
                  </a:lnTo>
                  <a:lnTo>
                    <a:pt x="135890" y="668655"/>
                  </a:lnTo>
                  <a:lnTo>
                    <a:pt x="13589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8" name="Frihandsfigur 7">
              <a:extLst>
                <a:ext uri="{FF2B5EF4-FFF2-40B4-BE49-F238E27FC236}">
                  <a16:creationId xmlns:a16="http://schemas.microsoft.com/office/drawing/2014/main" id="{D6854508-F7B2-664F-A5BD-D35D237D2A10}"/>
                </a:ext>
              </a:extLst>
            </p:cNvPr>
            <p:cNvSpPr/>
            <p:nvPr/>
          </p:nvSpPr>
          <p:spPr>
            <a:xfrm>
              <a:off x="5033645" y="2878455"/>
              <a:ext cx="1149350" cy="1104900"/>
            </a:xfrm>
            <a:custGeom>
              <a:avLst/>
              <a:gdLst>
                <a:gd name="connsiteX0" fmla="*/ 1001395 w 1149350"/>
                <a:gd name="connsiteY0" fmla="*/ 1106170 h 1104900"/>
                <a:gd name="connsiteX1" fmla="*/ 854710 w 1149350"/>
                <a:gd name="connsiteY1" fmla="*/ 774065 h 1104900"/>
                <a:gd name="connsiteX2" fmla="*/ 417830 w 1149350"/>
                <a:gd name="connsiteY2" fmla="*/ 774065 h 1104900"/>
                <a:gd name="connsiteX3" fmla="*/ 470535 w 1149350"/>
                <a:gd name="connsiteY3" fmla="*/ 655320 h 1104900"/>
                <a:gd name="connsiteX4" fmla="*/ 802640 w 1149350"/>
                <a:gd name="connsiteY4" fmla="*/ 655320 h 1104900"/>
                <a:gd name="connsiteX5" fmla="*/ 588645 w 1149350"/>
                <a:gd name="connsiteY5" fmla="*/ 182880 h 1104900"/>
                <a:gd name="connsiteX6" fmla="*/ 551180 w 1149350"/>
                <a:gd name="connsiteY6" fmla="*/ 182880 h 1104900"/>
                <a:gd name="connsiteX7" fmla="*/ 139700 w 1149350"/>
                <a:gd name="connsiteY7" fmla="*/ 1106170 h 1104900"/>
                <a:gd name="connsiteX8" fmla="*/ 0 w 1149350"/>
                <a:gd name="connsiteY8" fmla="*/ 1106170 h 1104900"/>
                <a:gd name="connsiteX9" fmla="*/ 509270 w 1149350"/>
                <a:gd name="connsiteY9" fmla="*/ 0 h 1104900"/>
                <a:gd name="connsiteX10" fmla="*/ 640715 w 1149350"/>
                <a:gd name="connsiteY10" fmla="*/ 0 h 1104900"/>
                <a:gd name="connsiteX11" fmla="*/ 1149350 w 1149350"/>
                <a:gd name="connsiteY1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9350" h="1104900">
                  <a:moveTo>
                    <a:pt x="1001395" y="1106170"/>
                  </a:moveTo>
                  <a:lnTo>
                    <a:pt x="854710" y="774065"/>
                  </a:lnTo>
                  <a:lnTo>
                    <a:pt x="417830" y="774065"/>
                  </a:lnTo>
                  <a:lnTo>
                    <a:pt x="470535" y="655320"/>
                  </a:lnTo>
                  <a:lnTo>
                    <a:pt x="802640" y="655320"/>
                  </a:lnTo>
                  <a:lnTo>
                    <a:pt x="588645" y="182880"/>
                  </a:lnTo>
                  <a:lnTo>
                    <a:pt x="551180" y="182880"/>
                  </a:lnTo>
                  <a:lnTo>
                    <a:pt x="139700" y="1106170"/>
                  </a:lnTo>
                  <a:lnTo>
                    <a:pt x="0" y="1106170"/>
                  </a:lnTo>
                  <a:lnTo>
                    <a:pt x="509270" y="0"/>
                  </a:lnTo>
                  <a:lnTo>
                    <a:pt x="640715" y="0"/>
                  </a:lnTo>
                  <a:lnTo>
                    <a:pt x="114935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9" name="Frihandsfigur 8">
              <a:extLst>
                <a:ext uri="{FF2B5EF4-FFF2-40B4-BE49-F238E27FC236}">
                  <a16:creationId xmlns:a16="http://schemas.microsoft.com/office/drawing/2014/main" id="{E4FA3544-1959-1846-BEFD-8FEEF047DEEC}"/>
                </a:ext>
              </a:extLst>
            </p:cNvPr>
            <p:cNvSpPr/>
            <p:nvPr/>
          </p:nvSpPr>
          <p:spPr>
            <a:xfrm>
              <a:off x="7737475" y="2878455"/>
              <a:ext cx="1028700" cy="1104900"/>
            </a:xfrm>
            <a:custGeom>
              <a:avLst/>
              <a:gdLst>
                <a:gd name="connsiteX0" fmla="*/ 875665 w 1028700"/>
                <a:gd name="connsiteY0" fmla="*/ 1106170 h 1104900"/>
                <a:gd name="connsiteX1" fmla="*/ 559435 w 1028700"/>
                <a:gd name="connsiteY1" fmla="*/ 643890 h 1104900"/>
                <a:gd name="connsiteX2" fmla="*/ 254000 w 1028700"/>
                <a:gd name="connsiteY2" fmla="*/ 643890 h 1104900"/>
                <a:gd name="connsiteX3" fmla="*/ 254000 w 1028700"/>
                <a:gd name="connsiteY3" fmla="*/ 525145 h 1104900"/>
                <a:gd name="connsiteX4" fmla="*/ 640715 w 1028700"/>
                <a:gd name="connsiteY4" fmla="*/ 525145 h 1104900"/>
                <a:gd name="connsiteX5" fmla="*/ 858520 w 1028700"/>
                <a:gd name="connsiteY5" fmla="*/ 321310 h 1104900"/>
                <a:gd name="connsiteX6" fmla="*/ 804545 w 1028700"/>
                <a:gd name="connsiteY6" fmla="*/ 188595 h 1104900"/>
                <a:gd name="connsiteX7" fmla="*/ 603885 w 1028700"/>
                <a:gd name="connsiteY7" fmla="*/ 118745 h 1104900"/>
                <a:gd name="connsiteX8" fmla="*/ 161290 w 1028700"/>
                <a:gd name="connsiteY8" fmla="*/ 118745 h 1104900"/>
                <a:gd name="connsiteX9" fmla="*/ 135890 w 1028700"/>
                <a:gd name="connsiteY9" fmla="*/ 144145 h 1104900"/>
                <a:gd name="connsiteX10" fmla="*/ 135890 w 1028700"/>
                <a:gd name="connsiteY10" fmla="*/ 1106170 h 1104900"/>
                <a:gd name="connsiteX11" fmla="*/ 0 w 1028700"/>
                <a:gd name="connsiteY11" fmla="*/ 1106170 h 1104900"/>
                <a:gd name="connsiteX12" fmla="*/ 0 w 1028700"/>
                <a:gd name="connsiteY12" fmla="*/ 0 h 1104900"/>
                <a:gd name="connsiteX13" fmla="*/ 603885 w 1028700"/>
                <a:gd name="connsiteY13" fmla="*/ 0 h 1104900"/>
                <a:gd name="connsiteX14" fmla="*/ 909955 w 1028700"/>
                <a:gd name="connsiteY14" fmla="*/ 109855 h 1104900"/>
                <a:gd name="connsiteX15" fmla="*/ 993140 w 1028700"/>
                <a:gd name="connsiteY15" fmla="*/ 322580 h 1104900"/>
                <a:gd name="connsiteX16" fmla="*/ 739775 w 1028700"/>
                <a:gd name="connsiteY16" fmla="*/ 625475 h 1104900"/>
                <a:gd name="connsiteX17" fmla="*/ 710565 w 1028700"/>
                <a:gd name="connsiteY17" fmla="*/ 632460 h 1104900"/>
                <a:gd name="connsiteX18" fmla="*/ 701675 w 1028700"/>
                <a:gd name="connsiteY18" fmla="*/ 634365 h 1104900"/>
                <a:gd name="connsiteX19" fmla="*/ 1030605 w 1028700"/>
                <a:gd name="connsiteY19" fmla="*/ 1106170 h 1104900"/>
                <a:gd name="connsiteX20" fmla="*/ 875665 w 1028700"/>
                <a:gd name="connsiteY20" fmla="*/ 1106170 h 1104900"/>
                <a:gd name="connsiteX21" fmla="*/ 875665 w 1028700"/>
                <a:gd name="connsiteY2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700" h="1104900">
                  <a:moveTo>
                    <a:pt x="875665" y="1106170"/>
                  </a:moveTo>
                  <a:lnTo>
                    <a:pt x="559435" y="643890"/>
                  </a:lnTo>
                  <a:lnTo>
                    <a:pt x="254000" y="643890"/>
                  </a:lnTo>
                  <a:lnTo>
                    <a:pt x="254000" y="525145"/>
                  </a:lnTo>
                  <a:lnTo>
                    <a:pt x="640715" y="525145"/>
                  </a:lnTo>
                  <a:cubicBezTo>
                    <a:pt x="762635" y="525145"/>
                    <a:pt x="858520" y="435610"/>
                    <a:pt x="858520" y="321310"/>
                  </a:cubicBezTo>
                  <a:cubicBezTo>
                    <a:pt x="858520" y="272415"/>
                    <a:pt x="839470" y="225425"/>
                    <a:pt x="804545" y="188595"/>
                  </a:cubicBezTo>
                  <a:cubicBezTo>
                    <a:pt x="742950" y="127000"/>
                    <a:pt x="668655" y="118745"/>
                    <a:pt x="603885" y="118745"/>
                  </a:cubicBezTo>
                  <a:lnTo>
                    <a:pt x="161290" y="118745"/>
                  </a:lnTo>
                  <a:lnTo>
                    <a:pt x="135890" y="144145"/>
                  </a:lnTo>
                  <a:lnTo>
                    <a:pt x="135890" y="1106170"/>
                  </a:lnTo>
                  <a:lnTo>
                    <a:pt x="0" y="1106170"/>
                  </a:lnTo>
                  <a:lnTo>
                    <a:pt x="0" y="0"/>
                  </a:lnTo>
                  <a:lnTo>
                    <a:pt x="603885" y="0"/>
                  </a:lnTo>
                  <a:cubicBezTo>
                    <a:pt x="739140" y="0"/>
                    <a:pt x="839470" y="36195"/>
                    <a:pt x="909955" y="109855"/>
                  </a:cubicBezTo>
                  <a:cubicBezTo>
                    <a:pt x="964565" y="167640"/>
                    <a:pt x="993140" y="241300"/>
                    <a:pt x="993140" y="322580"/>
                  </a:cubicBezTo>
                  <a:cubicBezTo>
                    <a:pt x="993140" y="466725"/>
                    <a:pt x="895985" y="582930"/>
                    <a:pt x="739775" y="625475"/>
                  </a:cubicBezTo>
                  <a:cubicBezTo>
                    <a:pt x="735965" y="626745"/>
                    <a:pt x="726440" y="629285"/>
                    <a:pt x="710565" y="632460"/>
                  </a:cubicBezTo>
                  <a:lnTo>
                    <a:pt x="701675" y="634365"/>
                  </a:lnTo>
                  <a:lnTo>
                    <a:pt x="1030605" y="1106170"/>
                  </a:lnTo>
                  <a:lnTo>
                    <a:pt x="875665" y="1106170"/>
                  </a:lnTo>
                  <a:lnTo>
                    <a:pt x="875665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0" name="Frihandsfigur 9">
              <a:extLst>
                <a:ext uri="{FF2B5EF4-FFF2-40B4-BE49-F238E27FC236}">
                  <a16:creationId xmlns:a16="http://schemas.microsoft.com/office/drawing/2014/main" id="{F390959C-FCBA-6040-A0E1-CD9AB080E879}"/>
                </a:ext>
              </a:extLst>
            </p:cNvPr>
            <p:cNvSpPr/>
            <p:nvPr/>
          </p:nvSpPr>
          <p:spPr>
            <a:xfrm>
              <a:off x="8982075" y="2878455"/>
              <a:ext cx="1047750" cy="1104900"/>
            </a:xfrm>
            <a:custGeom>
              <a:avLst/>
              <a:gdLst>
                <a:gd name="connsiteX0" fmla="*/ 459105 w 1047750"/>
                <a:gd name="connsiteY0" fmla="*/ 1106170 h 1104900"/>
                <a:gd name="connsiteX1" fmla="*/ 459105 w 1047750"/>
                <a:gd name="connsiteY1" fmla="*/ 654050 h 1104900"/>
                <a:gd name="connsiteX2" fmla="*/ 0 w 1047750"/>
                <a:gd name="connsiteY2" fmla="*/ 0 h 1104900"/>
                <a:gd name="connsiteX3" fmla="*/ 155575 w 1047750"/>
                <a:gd name="connsiteY3" fmla="*/ 0 h 1104900"/>
                <a:gd name="connsiteX4" fmla="*/ 511810 w 1047750"/>
                <a:gd name="connsiteY4" fmla="*/ 512445 h 1104900"/>
                <a:gd name="connsiteX5" fmla="*/ 542925 w 1047750"/>
                <a:gd name="connsiteY5" fmla="*/ 512445 h 1104900"/>
                <a:gd name="connsiteX6" fmla="*/ 897890 w 1047750"/>
                <a:gd name="connsiteY6" fmla="*/ 0 h 1104900"/>
                <a:gd name="connsiteX7" fmla="*/ 1053465 w 1047750"/>
                <a:gd name="connsiteY7" fmla="*/ 0 h 1104900"/>
                <a:gd name="connsiteX8" fmla="*/ 594360 w 1047750"/>
                <a:gd name="connsiteY8" fmla="*/ 654050 h 1104900"/>
                <a:gd name="connsiteX9" fmla="*/ 594360 w 1047750"/>
                <a:gd name="connsiteY9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7750" h="1104900">
                  <a:moveTo>
                    <a:pt x="459105" y="1106170"/>
                  </a:moveTo>
                  <a:lnTo>
                    <a:pt x="459105" y="654050"/>
                  </a:lnTo>
                  <a:lnTo>
                    <a:pt x="0" y="0"/>
                  </a:lnTo>
                  <a:lnTo>
                    <a:pt x="155575" y="0"/>
                  </a:lnTo>
                  <a:lnTo>
                    <a:pt x="511810" y="512445"/>
                  </a:lnTo>
                  <a:lnTo>
                    <a:pt x="542925" y="512445"/>
                  </a:lnTo>
                  <a:lnTo>
                    <a:pt x="897890" y="0"/>
                  </a:lnTo>
                  <a:lnTo>
                    <a:pt x="1053465" y="0"/>
                  </a:lnTo>
                  <a:lnTo>
                    <a:pt x="594360" y="654050"/>
                  </a:lnTo>
                  <a:lnTo>
                    <a:pt x="59436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1" name="Frihandsfigur 10">
              <a:extLst>
                <a:ext uri="{FF2B5EF4-FFF2-40B4-BE49-F238E27FC236}">
                  <a16:creationId xmlns:a16="http://schemas.microsoft.com/office/drawing/2014/main" id="{79B8555F-4835-AD47-832A-35179A68C299}"/>
                </a:ext>
              </a:extLst>
            </p:cNvPr>
            <p:cNvSpPr/>
            <p:nvPr/>
          </p:nvSpPr>
          <p:spPr>
            <a:xfrm>
              <a:off x="2157473" y="2311143"/>
              <a:ext cx="2235200" cy="2235200"/>
            </a:xfrm>
            <a:custGeom>
              <a:avLst/>
              <a:gdLst>
                <a:gd name="connsiteX0" fmla="*/ 1970027 w 2235200"/>
                <a:gd name="connsiteY0" fmla="*/ 393957 h 2235200"/>
                <a:gd name="connsiteX1" fmla="*/ 393957 w 2235200"/>
                <a:gd name="connsiteY1" fmla="*/ 266322 h 2235200"/>
                <a:gd name="connsiteX2" fmla="*/ 266322 w 2235200"/>
                <a:gd name="connsiteY2" fmla="*/ 1842392 h 2235200"/>
                <a:gd name="connsiteX3" fmla="*/ 1842393 w 2235200"/>
                <a:gd name="connsiteY3" fmla="*/ 1970028 h 2235200"/>
                <a:gd name="connsiteX4" fmla="*/ 1970027 w 2235200"/>
                <a:gd name="connsiteY4" fmla="*/ 393957 h 2235200"/>
                <a:gd name="connsiteX5" fmla="*/ 464442 w 2235200"/>
                <a:gd name="connsiteY5" fmla="*/ 349507 h 2235200"/>
                <a:gd name="connsiteX6" fmla="*/ 1777622 w 2235200"/>
                <a:gd name="connsiteY6" fmla="*/ 354587 h 2235200"/>
                <a:gd name="connsiteX7" fmla="*/ 160277 w 2235200"/>
                <a:gd name="connsiteY7" fmla="*/ 802262 h 2235200"/>
                <a:gd name="connsiteX8" fmla="*/ 464442 w 2235200"/>
                <a:gd name="connsiteY8" fmla="*/ 349507 h 2235200"/>
                <a:gd name="connsiteX9" fmla="*/ 349507 w 2235200"/>
                <a:gd name="connsiteY9" fmla="*/ 1771907 h 2235200"/>
                <a:gd name="connsiteX10" fmla="*/ 116462 w 2235200"/>
                <a:gd name="connsiteY10" fmla="*/ 1001652 h 2235200"/>
                <a:gd name="connsiteX11" fmla="*/ 660657 w 2235200"/>
                <a:gd name="connsiteY11" fmla="*/ 1279782 h 2235200"/>
                <a:gd name="connsiteX12" fmla="*/ 748922 w 2235200"/>
                <a:gd name="connsiteY12" fmla="*/ 1204853 h 2235200"/>
                <a:gd name="connsiteX13" fmla="*/ 197107 w 2235200"/>
                <a:gd name="connsiteY13" fmla="*/ 922912 h 2235200"/>
                <a:gd name="connsiteX14" fmla="*/ 199647 w 2235200"/>
                <a:gd name="connsiteY14" fmla="*/ 904497 h 2235200"/>
                <a:gd name="connsiteX15" fmla="*/ 1767462 w 2235200"/>
                <a:gd name="connsiteY15" fmla="*/ 470157 h 2235200"/>
                <a:gd name="connsiteX16" fmla="*/ 1779527 w 2235200"/>
                <a:gd name="connsiteY16" fmla="*/ 484762 h 2235200"/>
                <a:gd name="connsiteX17" fmla="*/ 775592 w 2235200"/>
                <a:gd name="connsiteY17" fmla="*/ 1338203 h 2235200"/>
                <a:gd name="connsiteX18" fmla="*/ 1072137 w 2235200"/>
                <a:gd name="connsiteY18" fmla="*/ 2125603 h 2235200"/>
                <a:gd name="connsiteX19" fmla="*/ 349507 w 2235200"/>
                <a:gd name="connsiteY19" fmla="*/ 1771907 h 2235200"/>
                <a:gd name="connsiteX20" fmla="*/ 1162943 w 2235200"/>
                <a:gd name="connsiteY20" fmla="*/ 2058928 h 2235200"/>
                <a:gd name="connsiteX21" fmla="*/ 903862 w 2235200"/>
                <a:gd name="connsiteY21" fmla="*/ 1371857 h 2235200"/>
                <a:gd name="connsiteX22" fmla="*/ 1850012 w 2235200"/>
                <a:gd name="connsiteY22" fmla="*/ 567947 h 2235200"/>
                <a:gd name="connsiteX23" fmla="*/ 1862077 w 2235200"/>
                <a:gd name="connsiteY23" fmla="*/ 582552 h 2235200"/>
                <a:gd name="connsiteX24" fmla="*/ 1181357 w 2235200"/>
                <a:gd name="connsiteY24" fmla="*/ 2059562 h 2235200"/>
                <a:gd name="connsiteX25" fmla="*/ 1162943 w 2235200"/>
                <a:gd name="connsiteY25" fmla="*/ 2058928 h 2235200"/>
                <a:gd name="connsiteX26" fmla="*/ 1771907 w 2235200"/>
                <a:gd name="connsiteY26" fmla="*/ 1886842 h 2235200"/>
                <a:gd name="connsiteX27" fmla="*/ 1275972 w 2235200"/>
                <a:gd name="connsiteY27" fmla="*/ 2114173 h 2235200"/>
                <a:gd name="connsiteX28" fmla="*/ 1978282 w 2235200"/>
                <a:gd name="connsiteY28" fmla="*/ 590172 h 2235200"/>
                <a:gd name="connsiteX29" fmla="*/ 1771907 w 2235200"/>
                <a:gd name="connsiteY29" fmla="*/ 1886842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35200" h="2235200">
                  <a:moveTo>
                    <a:pt x="1970027" y="393957"/>
                  </a:moveTo>
                  <a:cubicBezTo>
                    <a:pt x="1569977" y="-76578"/>
                    <a:pt x="864492" y="-133728"/>
                    <a:pt x="393957" y="266322"/>
                  </a:cubicBezTo>
                  <a:cubicBezTo>
                    <a:pt x="-76578" y="666372"/>
                    <a:pt x="-133728" y="1371857"/>
                    <a:pt x="266322" y="1842392"/>
                  </a:cubicBezTo>
                  <a:cubicBezTo>
                    <a:pt x="666372" y="2312928"/>
                    <a:pt x="1371857" y="2370078"/>
                    <a:pt x="1842393" y="1970028"/>
                  </a:cubicBezTo>
                  <a:cubicBezTo>
                    <a:pt x="2312927" y="1569978"/>
                    <a:pt x="2370077" y="864492"/>
                    <a:pt x="1970027" y="393957"/>
                  </a:cubicBezTo>
                  <a:close/>
                  <a:moveTo>
                    <a:pt x="464442" y="349507"/>
                  </a:moveTo>
                  <a:cubicBezTo>
                    <a:pt x="847982" y="23117"/>
                    <a:pt x="1407418" y="34547"/>
                    <a:pt x="1777622" y="354587"/>
                  </a:cubicBezTo>
                  <a:lnTo>
                    <a:pt x="160277" y="802262"/>
                  </a:lnTo>
                  <a:cubicBezTo>
                    <a:pt x="216157" y="631447"/>
                    <a:pt x="318392" y="473967"/>
                    <a:pt x="464442" y="349507"/>
                  </a:cubicBezTo>
                  <a:close/>
                  <a:moveTo>
                    <a:pt x="349507" y="1771907"/>
                  </a:moveTo>
                  <a:cubicBezTo>
                    <a:pt x="160912" y="1550292"/>
                    <a:pt x="85347" y="1270257"/>
                    <a:pt x="116462" y="1001652"/>
                  </a:cubicBezTo>
                  <a:lnTo>
                    <a:pt x="660657" y="1279782"/>
                  </a:lnTo>
                  <a:lnTo>
                    <a:pt x="748922" y="1204853"/>
                  </a:lnTo>
                  <a:lnTo>
                    <a:pt x="197107" y="922912"/>
                  </a:lnTo>
                  <a:cubicBezTo>
                    <a:pt x="198377" y="914022"/>
                    <a:pt x="198377" y="913387"/>
                    <a:pt x="199647" y="904497"/>
                  </a:cubicBezTo>
                  <a:lnTo>
                    <a:pt x="1767462" y="470157"/>
                  </a:lnTo>
                  <a:lnTo>
                    <a:pt x="1779527" y="484762"/>
                  </a:lnTo>
                  <a:lnTo>
                    <a:pt x="775592" y="1338203"/>
                  </a:lnTo>
                  <a:lnTo>
                    <a:pt x="1072137" y="2125603"/>
                  </a:lnTo>
                  <a:cubicBezTo>
                    <a:pt x="802262" y="2113537"/>
                    <a:pt x="537467" y="1993523"/>
                    <a:pt x="349507" y="1771907"/>
                  </a:cubicBezTo>
                  <a:close/>
                  <a:moveTo>
                    <a:pt x="1162943" y="2058928"/>
                  </a:moveTo>
                  <a:lnTo>
                    <a:pt x="903862" y="1371857"/>
                  </a:lnTo>
                  <a:lnTo>
                    <a:pt x="1850012" y="567947"/>
                  </a:lnTo>
                  <a:lnTo>
                    <a:pt x="1862077" y="582552"/>
                  </a:lnTo>
                  <a:lnTo>
                    <a:pt x="1181357" y="2059562"/>
                  </a:lnTo>
                  <a:cubicBezTo>
                    <a:pt x="1172468" y="2058928"/>
                    <a:pt x="1171832" y="2058928"/>
                    <a:pt x="1162943" y="2058928"/>
                  </a:cubicBezTo>
                  <a:close/>
                  <a:moveTo>
                    <a:pt x="1771907" y="1886842"/>
                  </a:moveTo>
                  <a:cubicBezTo>
                    <a:pt x="1625222" y="2011303"/>
                    <a:pt x="1453137" y="2086867"/>
                    <a:pt x="1275972" y="2114173"/>
                  </a:cubicBezTo>
                  <a:lnTo>
                    <a:pt x="1978282" y="590172"/>
                  </a:lnTo>
                  <a:cubicBezTo>
                    <a:pt x="2234187" y="1006732"/>
                    <a:pt x="2155447" y="1561087"/>
                    <a:pt x="1771907" y="1886842"/>
                  </a:cubicBez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74EE851-A65A-5845-98DB-82D2F5635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76FACF48-D7F8-46E6-8C2A-EAF7D455D44E}" type="datetime1">
              <a:rPr lang="sv-SE" smtClean="0"/>
              <a:t>2021-04-27</a:t>
            </a:fld>
            <a:endParaRPr lang="sv-SE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32BDB87-B84E-E442-8C43-EBFD32540D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1B86582-5203-1842-83AA-0EFE7B2FA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7138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4A3B062-CE39-5B4D-88FF-636DA59A3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760B5206-6719-44ED-99C4-5EBC44663799}" type="datetime1">
              <a:rPr lang="sv-SE" smtClean="0"/>
              <a:t>2021-04-27</a:t>
            </a:fld>
            <a:endParaRPr lang="sv-S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3019C4-76AC-5644-AD26-AB68D18FC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6EF8E3F-AFA5-154D-84E1-276D6E93C7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365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tshållare för bild 18">
            <a:extLst>
              <a:ext uri="{FF2B5EF4-FFF2-40B4-BE49-F238E27FC236}">
                <a16:creationId xmlns:a16="http://schemas.microsoft.com/office/drawing/2014/main" id="{F8E101BF-B842-384B-AF98-60474FB15A4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" y="2"/>
            <a:ext cx="12191999" cy="6857999"/>
          </a:xfrm>
          <a:custGeom>
            <a:avLst/>
            <a:gdLst>
              <a:gd name="connsiteX0" fmla="*/ 10976110 w 12191999"/>
              <a:gd name="connsiteY0" fmla="*/ 6427327 h 6857999"/>
              <a:gd name="connsiteX1" fmla="*/ 10943812 w 12191999"/>
              <a:gd name="connsiteY1" fmla="*/ 6630261 h 6857999"/>
              <a:gd name="connsiteX2" fmla="*/ 10866196 w 12191999"/>
              <a:gd name="connsiteY2" fmla="*/ 6665839 h 6857999"/>
              <a:gd name="connsiteX3" fmla="*/ 10956035 w 12191999"/>
              <a:gd name="connsiteY3" fmla="*/ 6423848 h 6857999"/>
              <a:gd name="connsiteX4" fmla="*/ 10957924 w 12191999"/>
              <a:gd name="connsiteY4" fmla="*/ 6426134 h 6857999"/>
              <a:gd name="connsiteX5" fmla="*/ 10851388 w 12191999"/>
              <a:gd name="connsiteY5" fmla="*/ 6657292 h 6857999"/>
              <a:gd name="connsiteX6" fmla="*/ 10848506 w 12191999"/>
              <a:gd name="connsiteY6" fmla="*/ 6657193 h 6857999"/>
              <a:gd name="connsiteX7" fmla="*/ 10807959 w 12191999"/>
              <a:gd name="connsiteY7" fmla="*/ 6549664 h 6857999"/>
              <a:gd name="connsiteX8" fmla="*/ 11734580 w 12191999"/>
              <a:gd name="connsiteY8" fmla="*/ 6423749 h 6857999"/>
              <a:gd name="connsiteX9" fmla="*/ 11806432 w 12191999"/>
              <a:gd name="connsiteY9" fmla="*/ 6526111 h 6857999"/>
              <a:gd name="connsiteX10" fmla="*/ 11806432 w 12191999"/>
              <a:gd name="connsiteY10" fmla="*/ 6596869 h 6857999"/>
              <a:gd name="connsiteX11" fmla="*/ 11827600 w 12191999"/>
              <a:gd name="connsiteY11" fmla="*/ 6596869 h 6857999"/>
              <a:gd name="connsiteX12" fmla="*/ 11827600 w 12191999"/>
              <a:gd name="connsiteY12" fmla="*/ 6526111 h 6857999"/>
              <a:gd name="connsiteX13" fmla="*/ 11899451 w 12191999"/>
              <a:gd name="connsiteY13" fmla="*/ 6423749 h 6857999"/>
              <a:gd name="connsiteX14" fmla="*/ 11875103 w 12191999"/>
              <a:gd name="connsiteY14" fmla="*/ 6423749 h 6857999"/>
              <a:gd name="connsiteX15" fmla="*/ 11819550 w 12191999"/>
              <a:gd name="connsiteY15" fmla="*/ 6503949 h 6857999"/>
              <a:gd name="connsiteX16" fmla="*/ 11814680 w 12191999"/>
              <a:gd name="connsiteY16" fmla="*/ 6503949 h 6857999"/>
              <a:gd name="connsiteX17" fmla="*/ 11758928 w 12191999"/>
              <a:gd name="connsiteY17" fmla="*/ 6423749 h 6857999"/>
              <a:gd name="connsiteX18" fmla="*/ 11539795 w 12191999"/>
              <a:gd name="connsiteY18" fmla="*/ 6423749 h 6857999"/>
              <a:gd name="connsiteX19" fmla="*/ 11539795 w 12191999"/>
              <a:gd name="connsiteY19" fmla="*/ 6596869 h 6857999"/>
              <a:gd name="connsiteX20" fmla="*/ 11561062 w 12191999"/>
              <a:gd name="connsiteY20" fmla="*/ 6596869 h 6857999"/>
              <a:gd name="connsiteX21" fmla="*/ 11561062 w 12191999"/>
              <a:gd name="connsiteY21" fmla="*/ 6446308 h 6857999"/>
              <a:gd name="connsiteX22" fmla="*/ 11565038 w 12191999"/>
              <a:gd name="connsiteY22" fmla="*/ 6442333 h 6857999"/>
              <a:gd name="connsiteX23" fmla="*/ 11634306 w 12191999"/>
              <a:gd name="connsiteY23" fmla="*/ 6442333 h 6857999"/>
              <a:gd name="connsiteX24" fmla="*/ 11665710 w 12191999"/>
              <a:gd name="connsiteY24" fmla="*/ 6453265 h 6857999"/>
              <a:gd name="connsiteX25" fmla="*/ 11674157 w 12191999"/>
              <a:gd name="connsiteY25" fmla="*/ 6474035 h 6857999"/>
              <a:gd name="connsiteX26" fmla="*/ 11640070 w 12191999"/>
              <a:gd name="connsiteY26" fmla="*/ 6505936 h 6857999"/>
              <a:gd name="connsiteX27" fmla="*/ 11579547 w 12191999"/>
              <a:gd name="connsiteY27" fmla="*/ 6505936 h 6857999"/>
              <a:gd name="connsiteX28" fmla="*/ 11579547 w 12191999"/>
              <a:gd name="connsiteY28" fmla="*/ 6524520 h 6857999"/>
              <a:gd name="connsiteX29" fmla="*/ 11627349 w 12191999"/>
              <a:gd name="connsiteY29" fmla="*/ 6524520 h 6857999"/>
              <a:gd name="connsiteX30" fmla="*/ 11676840 w 12191999"/>
              <a:gd name="connsiteY30" fmla="*/ 6596869 h 6857999"/>
              <a:gd name="connsiteX31" fmla="*/ 11701089 w 12191999"/>
              <a:gd name="connsiteY31" fmla="*/ 6596869 h 6857999"/>
              <a:gd name="connsiteX32" fmla="*/ 11649610 w 12191999"/>
              <a:gd name="connsiteY32" fmla="*/ 6523030 h 6857999"/>
              <a:gd name="connsiteX33" fmla="*/ 11651001 w 12191999"/>
              <a:gd name="connsiteY33" fmla="*/ 6522732 h 6857999"/>
              <a:gd name="connsiteX34" fmla="*/ 11655573 w 12191999"/>
              <a:gd name="connsiteY34" fmla="*/ 6521638 h 6857999"/>
              <a:gd name="connsiteX35" fmla="*/ 11695226 w 12191999"/>
              <a:gd name="connsiteY35" fmla="*/ 6474234 h 6857999"/>
              <a:gd name="connsiteX36" fmla="*/ 11682207 w 12191999"/>
              <a:gd name="connsiteY36" fmla="*/ 6440942 h 6857999"/>
              <a:gd name="connsiteX37" fmla="*/ 11634306 w 12191999"/>
              <a:gd name="connsiteY37" fmla="*/ 6423749 h 6857999"/>
              <a:gd name="connsiteX38" fmla="*/ 11347693 w 12191999"/>
              <a:gd name="connsiteY38" fmla="*/ 6423749 h 6857999"/>
              <a:gd name="connsiteX39" fmla="*/ 11347693 w 12191999"/>
              <a:gd name="connsiteY39" fmla="*/ 6596869 h 6857999"/>
              <a:gd name="connsiteX40" fmla="*/ 11368960 w 12191999"/>
              <a:gd name="connsiteY40" fmla="*/ 6596869 h 6857999"/>
              <a:gd name="connsiteX41" fmla="*/ 11368960 w 12191999"/>
              <a:gd name="connsiteY41" fmla="*/ 6528396 h 6857999"/>
              <a:gd name="connsiteX42" fmla="*/ 11372936 w 12191999"/>
              <a:gd name="connsiteY42" fmla="*/ 6524421 h 6857999"/>
              <a:gd name="connsiteX43" fmla="*/ 11461682 w 12191999"/>
              <a:gd name="connsiteY43" fmla="*/ 6524421 h 6857999"/>
              <a:gd name="connsiteX44" fmla="*/ 11461682 w 12191999"/>
              <a:gd name="connsiteY44" fmla="*/ 6505837 h 6857999"/>
              <a:gd name="connsiteX45" fmla="*/ 11372936 w 12191999"/>
              <a:gd name="connsiteY45" fmla="*/ 6505837 h 6857999"/>
              <a:gd name="connsiteX46" fmla="*/ 11368960 w 12191999"/>
              <a:gd name="connsiteY46" fmla="*/ 6501862 h 6857999"/>
              <a:gd name="connsiteX47" fmla="*/ 11368960 w 12191999"/>
              <a:gd name="connsiteY47" fmla="*/ 6447799 h 6857999"/>
              <a:gd name="connsiteX48" fmla="*/ 11372936 w 12191999"/>
              <a:gd name="connsiteY48" fmla="*/ 6443824 h 6857999"/>
              <a:gd name="connsiteX49" fmla="*/ 11482651 w 12191999"/>
              <a:gd name="connsiteY49" fmla="*/ 6443824 h 6857999"/>
              <a:gd name="connsiteX50" fmla="*/ 11482651 w 12191999"/>
              <a:gd name="connsiteY50" fmla="*/ 6423749 h 6857999"/>
              <a:gd name="connsiteX51" fmla="*/ 11196337 w 12191999"/>
              <a:gd name="connsiteY51" fmla="*/ 6423749 h 6857999"/>
              <a:gd name="connsiteX52" fmla="*/ 11116634 w 12191999"/>
              <a:gd name="connsiteY52" fmla="*/ 6596869 h 6857999"/>
              <a:gd name="connsiteX53" fmla="*/ 11138498 w 12191999"/>
              <a:gd name="connsiteY53" fmla="*/ 6596869 h 6857999"/>
              <a:gd name="connsiteX54" fmla="*/ 11202896 w 12191999"/>
              <a:gd name="connsiteY54" fmla="*/ 6452371 h 6857999"/>
              <a:gd name="connsiteX55" fmla="*/ 11208759 w 12191999"/>
              <a:gd name="connsiteY55" fmla="*/ 6452371 h 6857999"/>
              <a:gd name="connsiteX56" fmla="*/ 11242250 w 12191999"/>
              <a:gd name="connsiteY56" fmla="*/ 6526309 h 6857999"/>
              <a:gd name="connsiteX57" fmla="*/ 11190275 w 12191999"/>
              <a:gd name="connsiteY57" fmla="*/ 6526309 h 6857999"/>
              <a:gd name="connsiteX58" fmla="*/ 11182026 w 12191999"/>
              <a:gd name="connsiteY58" fmla="*/ 6544893 h 6857999"/>
              <a:gd name="connsiteX59" fmla="*/ 11250400 w 12191999"/>
              <a:gd name="connsiteY59" fmla="*/ 6544893 h 6857999"/>
              <a:gd name="connsiteX60" fmla="*/ 11273356 w 12191999"/>
              <a:gd name="connsiteY60" fmla="*/ 6596869 h 6857999"/>
              <a:gd name="connsiteX61" fmla="*/ 11296512 w 12191999"/>
              <a:gd name="connsiteY61" fmla="*/ 6596869 h 6857999"/>
              <a:gd name="connsiteX62" fmla="*/ 11216909 w 12191999"/>
              <a:gd name="connsiteY62" fmla="*/ 6423749 h 6857999"/>
              <a:gd name="connsiteX63" fmla="*/ 10943116 w 12191999"/>
              <a:gd name="connsiteY63" fmla="*/ 6408544 h 6857999"/>
              <a:gd name="connsiteX64" fmla="*/ 10945004 w 12191999"/>
              <a:gd name="connsiteY64" fmla="*/ 6410829 h 6857999"/>
              <a:gd name="connsiteX65" fmla="*/ 10787884 w 12191999"/>
              <a:gd name="connsiteY65" fmla="*/ 6544397 h 6857999"/>
              <a:gd name="connsiteX66" fmla="*/ 10834295 w 12191999"/>
              <a:gd name="connsiteY66" fmla="*/ 6667628 h 6857999"/>
              <a:gd name="connsiteX67" fmla="*/ 10721200 w 12191999"/>
              <a:gd name="connsiteY67" fmla="*/ 6612273 h 6857999"/>
              <a:gd name="connsiteX68" fmla="*/ 10684728 w 12191999"/>
              <a:gd name="connsiteY68" fmla="*/ 6491725 h 6857999"/>
              <a:gd name="connsiteX69" fmla="*/ 10769897 w 12191999"/>
              <a:gd name="connsiteY69" fmla="*/ 6535253 h 6857999"/>
              <a:gd name="connsiteX70" fmla="*/ 10783710 w 12191999"/>
              <a:gd name="connsiteY70" fmla="*/ 6523527 h 6857999"/>
              <a:gd name="connsiteX71" fmla="*/ 10697349 w 12191999"/>
              <a:gd name="connsiteY71" fmla="*/ 6479402 h 6857999"/>
              <a:gd name="connsiteX72" fmla="*/ 10697747 w 12191999"/>
              <a:gd name="connsiteY72" fmla="*/ 6476520 h 6857999"/>
              <a:gd name="connsiteX73" fmla="*/ 10842730 w 12191999"/>
              <a:gd name="connsiteY73" fmla="*/ 6352121 h 6857999"/>
              <a:gd name="connsiteX74" fmla="*/ 10944706 w 12191999"/>
              <a:gd name="connsiteY74" fmla="*/ 6390457 h 6857999"/>
              <a:gd name="connsiteX75" fmla="*/ 10691585 w 12191999"/>
              <a:gd name="connsiteY75" fmla="*/ 6460520 h 6857999"/>
              <a:gd name="connsiteX76" fmla="*/ 10739188 w 12191999"/>
              <a:gd name="connsiteY76" fmla="*/ 6389662 h 6857999"/>
              <a:gd name="connsiteX77" fmla="*/ 10842730 w 12191999"/>
              <a:gd name="connsiteY77" fmla="*/ 6352121 h 6857999"/>
              <a:gd name="connsiteX78" fmla="*/ 10855624 w 12191999"/>
              <a:gd name="connsiteY78" fmla="*/ 6335537 h 6857999"/>
              <a:gd name="connsiteX79" fmla="*/ 10728157 w 12191999"/>
              <a:gd name="connsiteY79" fmla="*/ 6376643 h 6857999"/>
              <a:gd name="connsiteX80" fmla="*/ 10708181 w 12191999"/>
              <a:gd name="connsiteY80" fmla="*/ 6623304 h 6857999"/>
              <a:gd name="connsiteX81" fmla="*/ 10954843 w 12191999"/>
              <a:gd name="connsiteY81" fmla="*/ 6643280 h 6857999"/>
              <a:gd name="connsiteX82" fmla="*/ 10974818 w 12191999"/>
              <a:gd name="connsiteY82" fmla="*/ 6396618 h 6857999"/>
              <a:gd name="connsiteX83" fmla="*/ 10855624 w 12191999"/>
              <a:gd name="connsiteY83" fmla="*/ 6335537 h 6857999"/>
              <a:gd name="connsiteX84" fmla="*/ 0 w 12191999"/>
              <a:gd name="connsiteY84" fmla="*/ 0 h 6857999"/>
              <a:gd name="connsiteX85" fmla="*/ 12191999 w 12191999"/>
              <a:gd name="connsiteY85" fmla="*/ 0 h 6857999"/>
              <a:gd name="connsiteX86" fmla="*/ 12191999 w 12191999"/>
              <a:gd name="connsiteY86" fmla="*/ 6857999 h 6857999"/>
              <a:gd name="connsiteX87" fmla="*/ 0 w 12191999"/>
              <a:gd name="connsiteY8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2191999" h="6857999">
                <a:moveTo>
                  <a:pt x="10976110" y="6427327"/>
                </a:moveTo>
                <a:cubicBezTo>
                  <a:pt x="11016160" y="6492520"/>
                  <a:pt x="11003837" y="6579279"/>
                  <a:pt x="10943812" y="6630261"/>
                </a:cubicBezTo>
                <a:cubicBezTo>
                  <a:pt x="10920855" y="6649739"/>
                  <a:pt x="10893923" y="6661566"/>
                  <a:pt x="10866196" y="6665839"/>
                </a:cubicBezTo>
                <a:close/>
                <a:moveTo>
                  <a:pt x="10956035" y="6423848"/>
                </a:moveTo>
                <a:lnTo>
                  <a:pt x="10957924" y="6426134"/>
                </a:lnTo>
                <a:lnTo>
                  <a:pt x="10851388" y="6657292"/>
                </a:lnTo>
                <a:cubicBezTo>
                  <a:pt x="10849997" y="6657193"/>
                  <a:pt x="10849898" y="6657193"/>
                  <a:pt x="10848506" y="6657193"/>
                </a:cubicBezTo>
                <a:lnTo>
                  <a:pt x="10807959" y="6549664"/>
                </a:lnTo>
                <a:close/>
                <a:moveTo>
                  <a:pt x="11734580" y="6423749"/>
                </a:moveTo>
                <a:lnTo>
                  <a:pt x="11806432" y="6526111"/>
                </a:lnTo>
                <a:lnTo>
                  <a:pt x="11806432" y="6596869"/>
                </a:lnTo>
                <a:lnTo>
                  <a:pt x="11827600" y="6596869"/>
                </a:lnTo>
                <a:lnTo>
                  <a:pt x="11827600" y="6526111"/>
                </a:lnTo>
                <a:lnTo>
                  <a:pt x="11899451" y="6423749"/>
                </a:lnTo>
                <a:lnTo>
                  <a:pt x="11875103" y="6423749"/>
                </a:lnTo>
                <a:lnTo>
                  <a:pt x="11819550" y="6503949"/>
                </a:lnTo>
                <a:lnTo>
                  <a:pt x="11814680" y="6503949"/>
                </a:lnTo>
                <a:lnTo>
                  <a:pt x="11758928" y="6423749"/>
                </a:lnTo>
                <a:close/>
                <a:moveTo>
                  <a:pt x="11539795" y="6423749"/>
                </a:moveTo>
                <a:lnTo>
                  <a:pt x="11539795" y="6596869"/>
                </a:lnTo>
                <a:lnTo>
                  <a:pt x="11561062" y="6596869"/>
                </a:lnTo>
                <a:lnTo>
                  <a:pt x="11561062" y="6446308"/>
                </a:lnTo>
                <a:lnTo>
                  <a:pt x="11565038" y="6442333"/>
                </a:lnTo>
                <a:lnTo>
                  <a:pt x="11634306" y="6442333"/>
                </a:lnTo>
                <a:cubicBezTo>
                  <a:pt x="11644442" y="6442333"/>
                  <a:pt x="11656070" y="6443625"/>
                  <a:pt x="11665710" y="6453265"/>
                </a:cubicBezTo>
                <a:cubicBezTo>
                  <a:pt x="11671176" y="6459029"/>
                  <a:pt x="11674157" y="6466383"/>
                  <a:pt x="11674157" y="6474035"/>
                </a:cubicBezTo>
                <a:cubicBezTo>
                  <a:pt x="11674157" y="6491924"/>
                  <a:pt x="11659151" y="6505936"/>
                  <a:pt x="11640070" y="6505936"/>
                </a:cubicBezTo>
                <a:lnTo>
                  <a:pt x="11579547" y="6505936"/>
                </a:lnTo>
                <a:lnTo>
                  <a:pt x="11579547" y="6524520"/>
                </a:lnTo>
                <a:lnTo>
                  <a:pt x="11627349" y="6524520"/>
                </a:lnTo>
                <a:lnTo>
                  <a:pt x="11676840" y="6596869"/>
                </a:lnTo>
                <a:lnTo>
                  <a:pt x="11701089" y="6596869"/>
                </a:lnTo>
                <a:lnTo>
                  <a:pt x="11649610" y="6523030"/>
                </a:lnTo>
                <a:lnTo>
                  <a:pt x="11651001" y="6522732"/>
                </a:lnTo>
                <a:cubicBezTo>
                  <a:pt x="11653486" y="6522235"/>
                  <a:pt x="11654977" y="6521837"/>
                  <a:pt x="11655573" y="6521638"/>
                </a:cubicBezTo>
                <a:cubicBezTo>
                  <a:pt x="11680021" y="6514980"/>
                  <a:pt x="11695226" y="6496793"/>
                  <a:pt x="11695226" y="6474234"/>
                </a:cubicBezTo>
                <a:cubicBezTo>
                  <a:pt x="11695226" y="6461514"/>
                  <a:pt x="11690754" y="6449986"/>
                  <a:pt x="11682207" y="6440942"/>
                </a:cubicBezTo>
                <a:cubicBezTo>
                  <a:pt x="11671176" y="6429414"/>
                  <a:pt x="11655474" y="6423749"/>
                  <a:pt x="11634306" y="6423749"/>
                </a:cubicBezTo>
                <a:close/>
                <a:moveTo>
                  <a:pt x="11347693" y="6423749"/>
                </a:moveTo>
                <a:lnTo>
                  <a:pt x="11347693" y="6596869"/>
                </a:lnTo>
                <a:lnTo>
                  <a:pt x="11368960" y="6596869"/>
                </a:lnTo>
                <a:lnTo>
                  <a:pt x="11368960" y="6528396"/>
                </a:lnTo>
                <a:lnTo>
                  <a:pt x="11372936" y="6524421"/>
                </a:lnTo>
                <a:lnTo>
                  <a:pt x="11461682" y="6524421"/>
                </a:lnTo>
                <a:lnTo>
                  <a:pt x="11461682" y="6505837"/>
                </a:lnTo>
                <a:lnTo>
                  <a:pt x="11372936" y="6505837"/>
                </a:lnTo>
                <a:lnTo>
                  <a:pt x="11368960" y="6501862"/>
                </a:lnTo>
                <a:lnTo>
                  <a:pt x="11368960" y="6447799"/>
                </a:lnTo>
                <a:lnTo>
                  <a:pt x="11372936" y="6443824"/>
                </a:lnTo>
                <a:lnTo>
                  <a:pt x="11482651" y="6443824"/>
                </a:lnTo>
                <a:lnTo>
                  <a:pt x="11482651" y="6423749"/>
                </a:lnTo>
                <a:close/>
                <a:moveTo>
                  <a:pt x="11196337" y="6423749"/>
                </a:moveTo>
                <a:lnTo>
                  <a:pt x="11116634" y="6596869"/>
                </a:lnTo>
                <a:lnTo>
                  <a:pt x="11138498" y="6596869"/>
                </a:lnTo>
                <a:lnTo>
                  <a:pt x="11202896" y="6452371"/>
                </a:lnTo>
                <a:lnTo>
                  <a:pt x="11208759" y="6452371"/>
                </a:lnTo>
                <a:lnTo>
                  <a:pt x="11242250" y="6526309"/>
                </a:lnTo>
                <a:lnTo>
                  <a:pt x="11190275" y="6526309"/>
                </a:lnTo>
                <a:lnTo>
                  <a:pt x="11182026" y="6544893"/>
                </a:lnTo>
                <a:lnTo>
                  <a:pt x="11250400" y="6544893"/>
                </a:lnTo>
                <a:lnTo>
                  <a:pt x="11273356" y="6596869"/>
                </a:lnTo>
                <a:lnTo>
                  <a:pt x="11296512" y="6596869"/>
                </a:lnTo>
                <a:lnTo>
                  <a:pt x="11216909" y="6423749"/>
                </a:lnTo>
                <a:close/>
                <a:moveTo>
                  <a:pt x="10943116" y="6408544"/>
                </a:moveTo>
                <a:lnTo>
                  <a:pt x="10945004" y="6410829"/>
                </a:lnTo>
                <a:lnTo>
                  <a:pt x="10787884" y="6544397"/>
                </a:lnTo>
                <a:lnTo>
                  <a:pt x="10834295" y="6667628"/>
                </a:lnTo>
                <a:cubicBezTo>
                  <a:pt x="10792058" y="6665739"/>
                  <a:pt x="10750617" y="6646957"/>
                  <a:pt x="10721200" y="6612273"/>
                </a:cubicBezTo>
                <a:cubicBezTo>
                  <a:pt x="10691684" y="6577589"/>
                  <a:pt x="10679858" y="6533763"/>
                  <a:pt x="10684728" y="6491725"/>
                </a:cubicBezTo>
                <a:lnTo>
                  <a:pt x="10769897" y="6535253"/>
                </a:lnTo>
                <a:lnTo>
                  <a:pt x="10783710" y="6523527"/>
                </a:lnTo>
                <a:lnTo>
                  <a:pt x="10697349" y="6479402"/>
                </a:lnTo>
                <a:cubicBezTo>
                  <a:pt x="10697548" y="6478010"/>
                  <a:pt x="10697548" y="6477911"/>
                  <a:pt x="10697747" y="6476520"/>
                </a:cubicBezTo>
                <a:close/>
                <a:moveTo>
                  <a:pt x="10842730" y="6352121"/>
                </a:moveTo>
                <a:cubicBezTo>
                  <a:pt x="10879364" y="6352444"/>
                  <a:pt x="10915737" y="6365413"/>
                  <a:pt x="10944706" y="6390457"/>
                </a:cubicBezTo>
                <a:lnTo>
                  <a:pt x="10691585" y="6460520"/>
                </a:lnTo>
                <a:cubicBezTo>
                  <a:pt x="10700330" y="6433786"/>
                  <a:pt x="10716331" y="6409140"/>
                  <a:pt x="10739188" y="6389662"/>
                </a:cubicBezTo>
                <a:cubicBezTo>
                  <a:pt x="10769201" y="6364121"/>
                  <a:pt x="10806096" y="6351798"/>
                  <a:pt x="10842730" y="6352121"/>
                </a:cubicBezTo>
                <a:close/>
                <a:moveTo>
                  <a:pt x="10855624" y="6335537"/>
                </a:moveTo>
                <a:cubicBezTo>
                  <a:pt x="10810990" y="6331922"/>
                  <a:pt x="10764977" y="6345338"/>
                  <a:pt x="10728157" y="6376643"/>
                </a:cubicBezTo>
                <a:cubicBezTo>
                  <a:pt x="10654516" y="6439252"/>
                  <a:pt x="10645572" y="6549664"/>
                  <a:pt x="10708181" y="6623304"/>
                </a:cubicBezTo>
                <a:cubicBezTo>
                  <a:pt x="10770791" y="6696945"/>
                  <a:pt x="10881202" y="6705889"/>
                  <a:pt x="10954843" y="6643280"/>
                </a:cubicBezTo>
                <a:cubicBezTo>
                  <a:pt x="11028484" y="6580670"/>
                  <a:pt x="11037428" y="6470259"/>
                  <a:pt x="10974818" y="6396618"/>
                </a:cubicBezTo>
                <a:cubicBezTo>
                  <a:pt x="10943513" y="6359798"/>
                  <a:pt x="10900258" y="6339151"/>
                  <a:pt x="10855624" y="6335537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7938" indent="0">
              <a:buNone/>
              <a:defRPr sz="1000"/>
            </a:lvl1pPr>
          </a:lstStyle>
          <a:p>
            <a:r>
              <a:rPr lang="sv-SE" err="1"/>
              <a:t>Click</a:t>
            </a:r>
            <a:r>
              <a:rPr lang="sv-SE"/>
              <a:t> on the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an 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DED9CF-E080-41D7-AC39-4E31E81483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800" y="1703881"/>
            <a:ext cx="8360555" cy="4381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 b="0" i="0" cap="all" spc="6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CLICK TO ADD SUB </a:t>
            </a:r>
            <a:r>
              <a:rPr lang="sv-SE" err="1"/>
              <a:t>header</a:t>
            </a:r>
            <a:r>
              <a:rPr lang="sv-SE"/>
              <a:t> or </a:t>
            </a:r>
            <a:r>
              <a:rPr lang="sv-SE" err="1"/>
              <a:t>chapter</a:t>
            </a:r>
            <a:r>
              <a:rPr lang="sv-SE"/>
              <a:t> </a:t>
            </a:r>
            <a:r>
              <a:rPr lang="sv-SE" err="1"/>
              <a:t>number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9CAEF-55D8-4C0C-ADE7-6FFA245F74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800" y="2197080"/>
            <a:ext cx="8362143" cy="1081088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maximum </a:t>
            </a:r>
            <a:r>
              <a:rPr lang="sv-SE" err="1"/>
              <a:t>two</a:t>
            </a:r>
            <a:r>
              <a:rPr lang="sv-SE"/>
              <a:t> </a:t>
            </a:r>
            <a:r>
              <a:rPr lang="sv-SE" err="1"/>
              <a:t>line</a:t>
            </a:r>
            <a:endParaRPr lang="en-GB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5CE0469-7239-8141-B3EE-BC250668B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D74133B8-136D-4F3C-BB5D-D145B8F873AE}" type="datetime1">
              <a:rPr lang="sv-SE" smtClean="0"/>
              <a:t>2021-04-27</a:t>
            </a:fld>
            <a:endParaRPr lang="sv-SE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7453B43-D084-7E4A-97BF-5B7E6E2050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508ACA3-040E-3F41-8A85-27B30B676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090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picture &amp; two colum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tshållare för bild 29">
            <a:extLst>
              <a:ext uri="{FF2B5EF4-FFF2-40B4-BE49-F238E27FC236}">
                <a16:creationId xmlns:a16="http://schemas.microsoft.com/office/drawing/2014/main" id="{DCF45547-1ECB-8D46-A799-5C1837E2FCD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3562" y="2"/>
            <a:ext cx="6098438" cy="6857999"/>
          </a:xfrm>
          <a:custGeom>
            <a:avLst/>
            <a:gdLst>
              <a:gd name="connsiteX0" fmla="*/ 4882549 w 6098438"/>
              <a:gd name="connsiteY0" fmla="*/ 6427327 h 6857999"/>
              <a:gd name="connsiteX1" fmla="*/ 4850251 w 6098438"/>
              <a:gd name="connsiteY1" fmla="*/ 6630261 h 6857999"/>
              <a:gd name="connsiteX2" fmla="*/ 4772635 w 6098438"/>
              <a:gd name="connsiteY2" fmla="*/ 6665839 h 6857999"/>
              <a:gd name="connsiteX3" fmla="*/ 4862474 w 6098438"/>
              <a:gd name="connsiteY3" fmla="*/ 6423848 h 6857999"/>
              <a:gd name="connsiteX4" fmla="*/ 4864363 w 6098438"/>
              <a:gd name="connsiteY4" fmla="*/ 6426134 h 6857999"/>
              <a:gd name="connsiteX5" fmla="*/ 4757827 w 6098438"/>
              <a:gd name="connsiteY5" fmla="*/ 6657292 h 6857999"/>
              <a:gd name="connsiteX6" fmla="*/ 4754945 w 6098438"/>
              <a:gd name="connsiteY6" fmla="*/ 6657193 h 6857999"/>
              <a:gd name="connsiteX7" fmla="*/ 4714398 w 6098438"/>
              <a:gd name="connsiteY7" fmla="*/ 6549664 h 6857999"/>
              <a:gd name="connsiteX8" fmla="*/ 5641019 w 6098438"/>
              <a:gd name="connsiteY8" fmla="*/ 6423749 h 6857999"/>
              <a:gd name="connsiteX9" fmla="*/ 5712871 w 6098438"/>
              <a:gd name="connsiteY9" fmla="*/ 6526111 h 6857999"/>
              <a:gd name="connsiteX10" fmla="*/ 5712871 w 6098438"/>
              <a:gd name="connsiteY10" fmla="*/ 6596869 h 6857999"/>
              <a:gd name="connsiteX11" fmla="*/ 5734039 w 6098438"/>
              <a:gd name="connsiteY11" fmla="*/ 6596869 h 6857999"/>
              <a:gd name="connsiteX12" fmla="*/ 5734039 w 6098438"/>
              <a:gd name="connsiteY12" fmla="*/ 6526111 h 6857999"/>
              <a:gd name="connsiteX13" fmla="*/ 5805890 w 6098438"/>
              <a:gd name="connsiteY13" fmla="*/ 6423749 h 6857999"/>
              <a:gd name="connsiteX14" fmla="*/ 5781542 w 6098438"/>
              <a:gd name="connsiteY14" fmla="*/ 6423749 h 6857999"/>
              <a:gd name="connsiteX15" fmla="*/ 5725989 w 6098438"/>
              <a:gd name="connsiteY15" fmla="*/ 6503949 h 6857999"/>
              <a:gd name="connsiteX16" fmla="*/ 5721119 w 6098438"/>
              <a:gd name="connsiteY16" fmla="*/ 6503949 h 6857999"/>
              <a:gd name="connsiteX17" fmla="*/ 5665367 w 6098438"/>
              <a:gd name="connsiteY17" fmla="*/ 6423749 h 6857999"/>
              <a:gd name="connsiteX18" fmla="*/ 5446234 w 6098438"/>
              <a:gd name="connsiteY18" fmla="*/ 6423749 h 6857999"/>
              <a:gd name="connsiteX19" fmla="*/ 5446234 w 6098438"/>
              <a:gd name="connsiteY19" fmla="*/ 6596869 h 6857999"/>
              <a:gd name="connsiteX20" fmla="*/ 5467501 w 6098438"/>
              <a:gd name="connsiteY20" fmla="*/ 6596869 h 6857999"/>
              <a:gd name="connsiteX21" fmla="*/ 5467501 w 6098438"/>
              <a:gd name="connsiteY21" fmla="*/ 6446308 h 6857999"/>
              <a:gd name="connsiteX22" fmla="*/ 5471477 w 6098438"/>
              <a:gd name="connsiteY22" fmla="*/ 6442333 h 6857999"/>
              <a:gd name="connsiteX23" fmla="*/ 5540745 w 6098438"/>
              <a:gd name="connsiteY23" fmla="*/ 6442333 h 6857999"/>
              <a:gd name="connsiteX24" fmla="*/ 5572149 w 6098438"/>
              <a:gd name="connsiteY24" fmla="*/ 6453265 h 6857999"/>
              <a:gd name="connsiteX25" fmla="*/ 5580596 w 6098438"/>
              <a:gd name="connsiteY25" fmla="*/ 6474035 h 6857999"/>
              <a:gd name="connsiteX26" fmla="*/ 5546509 w 6098438"/>
              <a:gd name="connsiteY26" fmla="*/ 6505936 h 6857999"/>
              <a:gd name="connsiteX27" fmla="*/ 5485986 w 6098438"/>
              <a:gd name="connsiteY27" fmla="*/ 6505936 h 6857999"/>
              <a:gd name="connsiteX28" fmla="*/ 5485986 w 6098438"/>
              <a:gd name="connsiteY28" fmla="*/ 6524520 h 6857999"/>
              <a:gd name="connsiteX29" fmla="*/ 5533788 w 6098438"/>
              <a:gd name="connsiteY29" fmla="*/ 6524520 h 6857999"/>
              <a:gd name="connsiteX30" fmla="*/ 5583279 w 6098438"/>
              <a:gd name="connsiteY30" fmla="*/ 6596869 h 6857999"/>
              <a:gd name="connsiteX31" fmla="*/ 5607528 w 6098438"/>
              <a:gd name="connsiteY31" fmla="*/ 6596869 h 6857999"/>
              <a:gd name="connsiteX32" fmla="*/ 5556049 w 6098438"/>
              <a:gd name="connsiteY32" fmla="*/ 6523030 h 6857999"/>
              <a:gd name="connsiteX33" fmla="*/ 5557440 w 6098438"/>
              <a:gd name="connsiteY33" fmla="*/ 6522732 h 6857999"/>
              <a:gd name="connsiteX34" fmla="*/ 5562012 w 6098438"/>
              <a:gd name="connsiteY34" fmla="*/ 6521638 h 6857999"/>
              <a:gd name="connsiteX35" fmla="*/ 5601665 w 6098438"/>
              <a:gd name="connsiteY35" fmla="*/ 6474234 h 6857999"/>
              <a:gd name="connsiteX36" fmla="*/ 5588646 w 6098438"/>
              <a:gd name="connsiteY36" fmla="*/ 6440942 h 6857999"/>
              <a:gd name="connsiteX37" fmla="*/ 5540745 w 6098438"/>
              <a:gd name="connsiteY37" fmla="*/ 6423749 h 6857999"/>
              <a:gd name="connsiteX38" fmla="*/ 5254132 w 6098438"/>
              <a:gd name="connsiteY38" fmla="*/ 6423749 h 6857999"/>
              <a:gd name="connsiteX39" fmla="*/ 5254132 w 6098438"/>
              <a:gd name="connsiteY39" fmla="*/ 6596869 h 6857999"/>
              <a:gd name="connsiteX40" fmla="*/ 5275399 w 6098438"/>
              <a:gd name="connsiteY40" fmla="*/ 6596869 h 6857999"/>
              <a:gd name="connsiteX41" fmla="*/ 5275399 w 6098438"/>
              <a:gd name="connsiteY41" fmla="*/ 6528396 h 6857999"/>
              <a:gd name="connsiteX42" fmla="*/ 5279375 w 6098438"/>
              <a:gd name="connsiteY42" fmla="*/ 6524421 h 6857999"/>
              <a:gd name="connsiteX43" fmla="*/ 5368121 w 6098438"/>
              <a:gd name="connsiteY43" fmla="*/ 6524421 h 6857999"/>
              <a:gd name="connsiteX44" fmla="*/ 5368121 w 6098438"/>
              <a:gd name="connsiteY44" fmla="*/ 6505837 h 6857999"/>
              <a:gd name="connsiteX45" fmla="*/ 5279375 w 6098438"/>
              <a:gd name="connsiteY45" fmla="*/ 6505837 h 6857999"/>
              <a:gd name="connsiteX46" fmla="*/ 5275399 w 6098438"/>
              <a:gd name="connsiteY46" fmla="*/ 6501862 h 6857999"/>
              <a:gd name="connsiteX47" fmla="*/ 5275399 w 6098438"/>
              <a:gd name="connsiteY47" fmla="*/ 6447799 h 6857999"/>
              <a:gd name="connsiteX48" fmla="*/ 5279375 w 6098438"/>
              <a:gd name="connsiteY48" fmla="*/ 6443824 h 6857999"/>
              <a:gd name="connsiteX49" fmla="*/ 5389090 w 6098438"/>
              <a:gd name="connsiteY49" fmla="*/ 6443824 h 6857999"/>
              <a:gd name="connsiteX50" fmla="*/ 5389090 w 6098438"/>
              <a:gd name="connsiteY50" fmla="*/ 6423749 h 6857999"/>
              <a:gd name="connsiteX51" fmla="*/ 5102776 w 6098438"/>
              <a:gd name="connsiteY51" fmla="*/ 6423749 h 6857999"/>
              <a:gd name="connsiteX52" fmla="*/ 5023073 w 6098438"/>
              <a:gd name="connsiteY52" fmla="*/ 6596869 h 6857999"/>
              <a:gd name="connsiteX53" fmla="*/ 5044937 w 6098438"/>
              <a:gd name="connsiteY53" fmla="*/ 6596869 h 6857999"/>
              <a:gd name="connsiteX54" fmla="*/ 5109335 w 6098438"/>
              <a:gd name="connsiteY54" fmla="*/ 6452371 h 6857999"/>
              <a:gd name="connsiteX55" fmla="*/ 5115198 w 6098438"/>
              <a:gd name="connsiteY55" fmla="*/ 6452371 h 6857999"/>
              <a:gd name="connsiteX56" fmla="*/ 5148689 w 6098438"/>
              <a:gd name="connsiteY56" fmla="*/ 6526309 h 6857999"/>
              <a:gd name="connsiteX57" fmla="*/ 5096714 w 6098438"/>
              <a:gd name="connsiteY57" fmla="*/ 6526309 h 6857999"/>
              <a:gd name="connsiteX58" fmla="*/ 5088465 w 6098438"/>
              <a:gd name="connsiteY58" fmla="*/ 6544893 h 6857999"/>
              <a:gd name="connsiteX59" fmla="*/ 5156839 w 6098438"/>
              <a:gd name="connsiteY59" fmla="*/ 6544893 h 6857999"/>
              <a:gd name="connsiteX60" fmla="*/ 5179795 w 6098438"/>
              <a:gd name="connsiteY60" fmla="*/ 6596869 h 6857999"/>
              <a:gd name="connsiteX61" fmla="*/ 5202951 w 6098438"/>
              <a:gd name="connsiteY61" fmla="*/ 6596869 h 6857999"/>
              <a:gd name="connsiteX62" fmla="*/ 5123348 w 6098438"/>
              <a:gd name="connsiteY62" fmla="*/ 6423749 h 6857999"/>
              <a:gd name="connsiteX63" fmla="*/ 4849555 w 6098438"/>
              <a:gd name="connsiteY63" fmla="*/ 6408544 h 6857999"/>
              <a:gd name="connsiteX64" fmla="*/ 4851443 w 6098438"/>
              <a:gd name="connsiteY64" fmla="*/ 6410829 h 6857999"/>
              <a:gd name="connsiteX65" fmla="*/ 4694323 w 6098438"/>
              <a:gd name="connsiteY65" fmla="*/ 6544397 h 6857999"/>
              <a:gd name="connsiteX66" fmla="*/ 4740734 w 6098438"/>
              <a:gd name="connsiteY66" fmla="*/ 6667628 h 6857999"/>
              <a:gd name="connsiteX67" fmla="*/ 4627639 w 6098438"/>
              <a:gd name="connsiteY67" fmla="*/ 6612273 h 6857999"/>
              <a:gd name="connsiteX68" fmla="*/ 4591167 w 6098438"/>
              <a:gd name="connsiteY68" fmla="*/ 6491725 h 6857999"/>
              <a:gd name="connsiteX69" fmla="*/ 4676336 w 6098438"/>
              <a:gd name="connsiteY69" fmla="*/ 6535253 h 6857999"/>
              <a:gd name="connsiteX70" fmla="*/ 4690149 w 6098438"/>
              <a:gd name="connsiteY70" fmla="*/ 6523527 h 6857999"/>
              <a:gd name="connsiteX71" fmla="*/ 4603788 w 6098438"/>
              <a:gd name="connsiteY71" fmla="*/ 6479402 h 6857999"/>
              <a:gd name="connsiteX72" fmla="*/ 4604186 w 6098438"/>
              <a:gd name="connsiteY72" fmla="*/ 6476520 h 6857999"/>
              <a:gd name="connsiteX73" fmla="*/ 4749169 w 6098438"/>
              <a:gd name="connsiteY73" fmla="*/ 6352121 h 6857999"/>
              <a:gd name="connsiteX74" fmla="*/ 4851145 w 6098438"/>
              <a:gd name="connsiteY74" fmla="*/ 6390457 h 6857999"/>
              <a:gd name="connsiteX75" fmla="*/ 4598024 w 6098438"/>
              <a:gd name="connsiteY75" fmla="*/ 6460520 h 6857999"/>
              <a:gd name="connsiteX76" fmla="*/ 4645627 w 6098438"/>
              <a:gd name="connsiteY76" fmla="*/ 6389662 h 6857999"/>
              <a:gd name="connsiteX77" fmla="*/ 4749169 w 6098438"/>
              <a:gd name="connsiteY77" fmla="*/ 6352121 h 6857999"/>
              <a:gd name="connsiteX78" fmla="*/ 4762063 w 6098438"/>
              <a:gd name="connsiteY78" fmla="*/ 6335537 h 6857999"/>
              <a:gd name="connsiteX79" fmla="*/ 4634596 w 6098438"/>
              <a:gd name="connsiteY79" fmla="*/ 6376643 h 6857999"/>
              <a:gd name="connsiteX80" fmla="*/ 4614620 w 6098438"/>
              <a:gd name="connsiteY80" fmla="*/ 6623304 h 6857999"/>
              <a:gd name="connsiteX81" fmla="*/ 4861282 w 6098438"/>
              <a:gd name="connsiteY81" fmla="*/ 6643280 h 6857999"/>
              <a:gd name="connsiteX82" fmla="*/ 4881257 w 6098438"/>
              <a:gd name="connsiteY82" fmla="*/ 6396618 h 6857999"/>
              <a:gd name="connsiteX83" fmla="*/ 4762063 w 6098438"/>
              <a:gd name="connsiteY83" fmla="*/ 6335537 h 6857999"/>
              <a:gd name="connsiteX84" fmla="*/ 0 w 6098438"/>
              <a:gd name="connsiteY84" fmla="*/ 0 h 6857999"/>
              <a:gd name="connsiteX85" fmla="*/ 6098438 w 6098438"/>
              <a:gd name="connsiteY85" fmla="*/ 0 h 6857999"/>
              <a:gd name="connsiteX86" fmla="*/ 6098438 w 6098438"/>
              <a:gd name="connsiteY86" fmla="*/ 6857999 h 6857999"/>
              <a:gd name="connsiteX87" fmla="*/ 0 w 6098438"/>
              <a:gd name="connsiteY8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6098438" h="6857999">
                <a:moveTo>
                  <a:pt x="4882549" y="6427327"/>
                </a:moveTo>
                <a:cubicBezTo>
                  <a:pt x="4922599" y="6492520"/>
                  <a:pt x="4910276" y="6579279"/>
                  <a:pt x="4850251" y="6630261"/>
                </a:cubicBezTo>
                <a:cubicBezTo>
                  <a:pt x="4827294" y="6649739"/>
                  <a:pt x="4800362" y="6661566"/>
                  <a:pt x="4772635" y="6665839"/>
                </a:cubicBezTo>
                <a:close/>
                <a:moveTo>
                  <a:pt x="4862474" y="6423848"/>
                </a:moveTo>
                <a:lnTo>
                  <a:pt x="4864363" y="6426134"/>
                </a:lnTo>
                <a:lnTo>
                  <a:pt x="4757827" y="6657292"/>
                </a:lnTo>
                <a:cubicBezTo>
                  <a:pt x="4756436" y="6657193"/>
                  <a:pt x="4756337" y="6657193"/>
                  <a:pt x="4754945" y="6657193"/>
                </a:cubicBezTo>
                <a:lnTo>
                  <a:pt x="4714398" y="6549664"/>
                </a:lnTo>
                <a:close/>
                <a:moveTo>
                  <a:pt x="5641019" y="6423749"/>
                </a:moveTo>
                <a:lnTo>
                  <a:pt x="5712871" y="6526111"/>
                </a:lnTo>
                <a:lnTo>
                  <a:pt x="5712871" y="6596869"/>
                </a:lnTo>
                <a:lnTo>
                  <a:pt x="5734039" y="6596869"/>
                </a:lnTo>
                <a:lnTo>
                  <a:pt x="5734039" y="6526111"/>
                </a:lnTo>
                <a:lnTo>
                  <a:pt x="5805890" y="6423749"/>
                </a:lnTo>
                <a:lnTo>
                  <a:pt x="5781542" y="6423749"/>
                </a:lnTo>
                <a:lnTo>
                  <a:pt x="5725989" y="6503949"/>
                </a:lnTo>
                <a:lnTo>
                  <a:pt x="5721119" y="6503949"/>
                </a:lnTo>
                <a:lnTo>
                  <a:pt x="5665367" y="6423749"/>
                </a:lnTo>
                <a:close/>
                <a:moveTo>
                  <a:pt x="5446234" y="6423749"/>
                </a:moveTo>
                <a:lnTo>
                  <a:pt x="5446234" y="6596869"/>
                </a:lnTo>
                <a:lnTo>
                  <a:pt x="5467501" y="6596869"/>
                </a:lnTo>
                <a:lnTo>
                  <a:pt x="5467501" y="6446308"/>
                </a:lnTo>
                <a:lnTo>
                  <a:pt x="5471477" y="6442333"/>
                </a:lnTo>
                <a:lnTo>
                  <a:pt x="5540745" y="6442333"/>
                </a:lnTo>
                <a:cubicBezTo>
                  <a:pt x="5550881" y="6442333"/>
                  <a:pt x="5562509" y="6443625"/>
                  <a:pt x="5572149" y="6453265"/>
                </a:cubicBezTo>
                <a:cubicBezTo>
                  <a:pt x="5577615" y="6459029"/>
                  <a:pt x="5580596" y="6466383"/>
                  <a:pt x="5580596" y="6474035"/>
                </a:cubicBezTo>
                <a:cubicBezTo>
                  <a:pt x="5580596" y="6491924"/>
                  <a:pt x="5565590" y="6505936"/>
                  <a:pt x="5546509" y="6505936"/>
                </a:cubicBezTo>
                <a:lnTo>
                  <a:pt x="5485986" y="6505936"/>
                </a:lnTo>
                <a:lnTo>
                  <a:pt x="5485986" y="6524520"/>
                </a:lnTo>
                <a:lnTo>
                  <a:pt x="5533788" y="6524520"/>
                </a:lnTo>
                <a:lnTo>
                  <a:pt x="5583279" y="6596869"/>
                </a:lnTo>
                <a:lnTo>
                  <a:pt x="5607528" y="6596869"/>
                </a:lnTo>
                <a:lnTo>
                  <a:pt x="5556049" y="6523030"/>
                </a:lnTo>
                <a:lnTo>
                  <a:pt x="5557440" y="6522732"/>
                </a:lnTo>
                <a:cubicBezTo>
                  <a:pt x="5559925" y="6522235"/>
                  <a:pt x="5561416" y="6521837"/>
                  <a:pt x="5562012" y="6521638"/>
                </a:cubicBezTo>
                <a:cubicBezTo>
                  <a:pt x="5586460" y="6514980"/>
                  <a:pt x="5601665" y="6496793"/>
                  <a:pt x="5601665" y="6474234"/>
                </a:cubicBezTo>
                <a:cubicBezTo>
                  <a:pt x="5601665" y="6461514"/>
                  <a:pt x="5597193" y="6449986"/>
                  <a:pt x="5588646" y="6440942"/>
                </a:cubicBezTo>
                <a:cubicBezTo>
                  <a:pt x="5577615" y="6429414"/>
                  <a:pt x="5561913" y="6423749"/>
                  <a:pt x="5540745" y="6423749"/>
                </a:cubicBezTo>
                <a:close/>
                <a:moveTo>
                  <a:pt x="5254132" y="6423749"/>
                </a:moveTo>
                <a:lnTo>
                  <a:pt x="5254132" y="6596869"/>
                </a:lnTo>
                <a:lnTo>
                  <a:pt x="5275399" y="6596869"/>
                </a:lnTo>
                <a:lnTo>
                  <a:pt x="5275399" y="6528396"/>
                </a:lnTo>
                <a:lnTo>
                  <a:pt x="5279375" y="6524421"/>
                </a:lnTo>
                <a:lnTo>
                  <a:pt x="5368121" y="6524421"/>
                </a:lnTo>
                <a:lnTo>
                  <a:pt x="5368121" y="6505837"/>
                </a:lnTo>
                <a:lnTo>
                  <a:pt x="5279375" y="6505837"/>
                </a:lnTo>
                <a:lnTo>
                  <a:pt x="5275399" y="6501862"/>
                </a:lnTo>
                <a:lnTo>
                  <a:pt x="5275399" y="6447799"/>
                </a:lnTo>
                <a:lnTo>
                  <a:pt x="5279375" y="6443824"/>
                </a:lnTo>
                <a:lnTo>
                  <a:pt x="5389090" y="6443824"/>
                </a:lnTo>
                <a:lnTo>
                  <a:pt x="5389090" y="6423749"/>
                </a:lnTo>
                <a:close/>
                <a:moveTo>
                  <a:pt x="5102776" y="6423749"/>
                </a:moveTo>
                <a:lnTo>
                  <a:pt x="5023073" y="6596869"/>
                </a:lnTo>
                <a:lnTo>
                  <a:pt x="5044937" y="6596869"/>
                </a:lnTo>
                <a:lnTo>
                  <a:pt x="5109335" y="6452371"/>
                </a:lnTo>
                <a:lnTo>
                  <a:pt x="5115198" y="6452371"/>
                </a:lnTo>
                <a:lnTo>
                  <a:pt x="5148689" y="6526309"/>
                </a:lnTo>
                <a:lnTo>
                  <a:pt x="5096714" y="6526309"/>
                </a:lnTo>
                <a:lnTo>
                  <a:pt x="5088465" y="6544893"/>
                </a:lnTo>
                <a:lnTo>
                  <a:pt x="5156839" y="6544893"/>
                </a:lnTo>
                <a:lnTo>
                  <a:pt x="5179795" y="6596869"/>
                </a:lnTo>
                <a:lnTo>
                  <a:pt x="5202951" y="6596869"/>
                </a:lnTo>
                <a:lnTo>
                  <a:pt x="5123348" y="6423749"/>
                </a:lnTo>
                <a:close/>
                <a:moveTo>
                  <a:pt x="4849555" y="6408544"/>
                </a:moveTo>
                <a:lnTo>
                  <a:pt x="4851443" y="6410829"/>
                </a:lnTo>
                <a:lnTo>
                  <a:pt x="4694323" y="6544397"/>
                </a:lnTo>
                <a:lnTo>
                  <a:pt x="4740734" y="6667628"/>
                </a:lnTo>
                <a:cubicBezTo>
                  <a:pt x="4698497" y="6665739"/>
                  <a:pt x="4657056" y="6646957"/>
                  <a:pt x="4627639" y="6612273"/>
                </a:cubicBezTo>
                <a:cubicBezTo>
                  <a:pt x="4598123" y="6577589"/>
                  <a:pt x="4586297" y="6533763"/>
                  <a:pt x="4591167" y="6491725"/>
                </a:cubicBezTo>
                <a:lnTo>
                  <a:pt x="4676336" y="6535253"/>
                </a:lnTo>
                <a:lnTo>
                  <a:pt x="4690149" y="6523527"/>
                </a:lnTo>
                <a:lnTo>
                  <a:pt x="4603788" y="6479402"/>
                </a:lnTo>
                <a:cubicBezTo>
                  <a:pt x="4603987" y="6478010"/>
                  <a:pt x="4603987" y="6477911"/>
                  <a:pt x="4604186" y="6476520"/>
                </a:cubicBezTo>
                <a:close/>
                <a:moveTo>
                  <a:pt x="4749169" y="6352121"/>
                </a:moveTo>
                <a:cubicBezTo>
                  <a:pt x="4785803" y="6352444"/>
                  <a:pt x="4822176" y="6365413"/>
                  <a:pt x="4851145" y="6390457"/>
                </a:cubicBezTo>
                <a:lnTo>
                  <a:pt x="4598024" y="6460520"/>
                </a:lnTo>
                <a:cubicBezTo>
                  <a:pt x="4606769" y="6433786"/>
                  <a:pt x="4622770" y="6409140"/>
                  <a:pt x="4645627" y="6389662"/>
                </a:cubicBezTo>
                <a:cubicBezTo>
                  <a:pt x="4675640" y="6364121"/>
                  <a:pt x="4712535" y="6351798"/>
                  <a:pt x="4749169" y="6352121"/>
                </a:cubicBezTo>
                <a:close/>
                <a:moveTo>
                  <a:pt x="4762063" y="6335537"/>
                </a:moveTo>
                <a:cubicBezTo>
                  <a:pt x="4717430" y="6331922"/>
                  <a:pt x="4671417" y="6345338"/>
                  <a:pt x="4634596" y="6376643"/>
                </a:cubicBezTo>
                <a:cubicBezTo>
                  <a:pt x="4560955" y="6439252"/>
                  <a:pt x="4552011" y="6549664"/>
                  <a:pt x="4614620" y="6623304"/>
                </a:cubicBezTo>
                <a:cubicBezTo>
                  <a:pt x="4677230" y="6696945"/>
                  <a:pt x="4787641" y="6705889"/>
                  <a:pt x="4861282" y="6643280"/>
                </a:cubicBezTo>
                <a:cubicBezTo>
                  <a:pt x="4934923" y="6580670"/>
                  <a:pt x="4943867" y="6470259"/>
                  <a:pt x="4881257" y="6396618"/>
                </a:cubicBezTo>
                <a:cubicBezTo>
                  <a:pt x="4849953" y="6359798"/>
                  <a:pt x="4806698" y="6339151"/>
                  <a:pt x="4762063" y="6335537"/>
                </a:cubicBezTo>
                <a:close/>
                <a:moveTo>
                  <a:pt x="0" y="0"/>
                </a:moveTo>
                <a:lnTo>
                  <a:pt x="6098438" y="0"/>
                </a:lnTo>
                <a:lnTo>
                  <a:pt x="6098438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7938" indent="0">
              <a:buNone/>
              <a:defRPr sz="1000"/>
            </a:lvl1pPr>
          </a:lstStyle>
          <a:p>
            <a:r>
              <a:rPr lang="sv-SE" err="1"/>
              <a:t>Click</a:t>
            </a:r>
            <a:r>
              <a:rPr lang="sv-SE"/>
              <a:t> on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an image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9001466-3C43-2B4E-9DD0-A57E8E9CB6A7}"/>
              </a:ext>
            </a:extLst>
          </p:cNvPr>
          <p:cNvSpPr/>
          <p:nvPr userDrawn="1"/>
        </p:nvSpPr>
        <p:spPr>
          <a:xfrm>
            <a:off x="0" y="-2"/>
            <a:ext cx="6096000" cy="6858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C38378-7150-4F99-B8AA-9CBA7E7FEC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352" y="959479"/>
            <a:ext cx="4563256" cy="2092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</a:t>
            </a:r>
            <a:br>
              <a:rPr lang="sv-SE"/>
            </a:br>
            <a:r>
              <a:rPr lang="sv-SE"/>
              <a:t>a </a:t>
            </a:r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maximum </a:t>
            </a:r>
            <a:r>
              <a:rPr lang="sv-SE" err="1"/>
              <a:t>four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lines</a:t>
            </a:r>
            <a:endParaRPr lang="en-GB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4DDC5608-1E5B-4798-882C-8871279D4D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800" y="4110087"/>
            <a:ext cx="2275760" cy="32542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50" b="1" cap="all" spc="1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HEADLINE</a:t>
            </a:r>
            <a:endParaRPr lang="en-US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555B9F54-AAFB-477C-B45F-A05CC5BB86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2800" y="4114899"/>
            <a:ext cx="2275759" cy="32542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50" b="1" cap="all" spc="1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HEADLINE</a:t>
            </a:r>
            <a:endParaRPr lang="en-US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830B1FC9-5F0E-BF43-BD9E-24576FEB40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52800" y="4583113"/>
            <a:ext cx="2276475" cy="1506536"/>
          </a:xfrm>
        </p:spPr>
        <p:txBody>
          <a:bodyPr/>
          <a:lstStyle>
            <a:lvl1pPr marL="268288" indent="-260350">
              <a:tabLst/>
              <a:defRPr sz="1200"/>
            </a:lvl1pPr>
            <a:lvl2pPr>
              <a:defRPr sz="1150"/>
            </a:lvl2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22" name="Platshållare för text 7">
            <a:extLst>
              <a:ext uri="{FF2B5EF4-FFF2-40B4-BE49-F238E27FC236}">
                <a16:creationId xmlns:a16="http://schemas.microsoft.com/office/drawing/2014/main" id="{626C82B9-EE0D-A04D-A01A-0E7F84E5E3B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6800" y="4583112"/>
            <a:ext cx="2276475" cy="1506537"/>
          </a:xfrm>
        </p:spPr>
        <p:txBody>
          <a:bodyPr/>
          <a:lstStyle>
            <a:lvl1pPr marL="268288" indent="-260350">
              <a:tabLst/>
              <a:defRPr sz="1200"/>
            </a:lvl1pPr>
            <a:lvl2pPr>
              <a:defRPr sz="1150"/>
            </a:lvl2pPr>
          </a:lstStyle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text</a:t>
            </a:r>
          </a:p>
          <a:p>
            <a:pPr lvl="1"/>
            <a:r>
              <a:rPr lang="sv-SE"/>
              <a:t>Second </a:t>
            </a:r>
            <a:r>
              <a:rPr lang="sv-SE" err="1"/>
              <a:t>level</a:t>
            </a:r>
            <a:endParaRPr lang="sv-SE"/>
          </a:p>
          <a:p>
            <a:pPr lvl="2"/>
            <a:r>
              <a:rPr lang="sv-SE" err="1"/>
              <a:t>Third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3"/>
            <a:r>
              <a:rPr lang="sv-SE" err="1"/>
              <a:t>Fourth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4"/>
            <a:r>
              <a:rPr lang="sv-SE" err="1"/>
              <a:t>Fifth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7BDDCB3-EA5C-784A-AA5E-6367A625F8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E0EA01C3-65D9-4B04-AD47-14AC2909BA5E}" type="datetime1">
              <a:rPr lang="sv-SE" smtClean="0"/>
              <a:t>2021-04-27</a:t>
            </a:fld>
            <a:endParaRPr lang="sv-SE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BFAA423-76AA-A947-8C3F-8C8577C52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2A89CE3-55D8-6547-A297-6C0D276AE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12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16F63F33-77DE-E342-A593-3F675A3BDF5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" y="2"/>
            <a:ext cx="12191999" cy="6857999"/>
          </a:xfrm>
          <a:custGeom>
            <a:avLst/>
            <a:gdLst>
              <a:gd name="connsiteX0" fmla="*/ 10976110 w 12191999"/>
              <a:gd name="connsiteY0" fmla="*/ 6427327 h 6857999"/>
              <a:gd name="connsiteX1" fmla="*/ 10943812 w 12191999"/>
              <a:gd name="connsiteY1" fmla="*/ 6630261 h 6857999"/>
              <a:gd name="connsiteX2" fmla="*/ 10866196 w 12191999"/>
              <a:gd name="connsiteY2" fmla="*/ 6665839 h 6857999"/>
              <a:gd name="connsiteX3" fmla="*/ 10956035 w 12191999"/>
              <a:gd name="connsiteY3" fmla="*/ 6423848 h 6857999"/>
              <a:gd name="connsiteX4" fmla="*/ 10957924 w 12191999"/>
              <a:gd name="connsiteY4" fmla="*/ 6426134 h 6857999"/>
              <a:gd name="connsiteX5" fmla="*/ 10851388 w 12191999"/>
              <a:gd name="connsiteY5" fmla="*/ 6657292 h 6857999"/>
              <a:gd name="connsiteX6" fmla="*/ 10848506 w 12191999"/>
              <a:gd name="connsiteY6" fmla="*/ 6657193 h 6857999"/>
              <a:gd name="connsiteX7" fmla="*/ 10807959 w 12191999"/>
              <a:gd name="connsiteY7" fmla="*/ 6549664 h 6857999"/>
              <a:gd name="connsiteX8" fmla="*/ 11734580 w 12191999"/>
              <a:gd name="connsiteY8" fmla="*/ 6423749 h 6857999"/>
              <a:gd name="connsiteX9" fmla="*/ 11806432 w 12191999"/>
              <a:gd name="connsiteY9" fmla="*/ 6526111 h 6857999"/>
              <a:gd name="connsiteX10" fmla="*/ 11806432 w 12191999"/>
              <a:gd name="connsiteY10" fmla="*/ 6596869 h 6857999"/>
              <a:gd name="connsiteX11" fmla="*/ 11827600 w 12191999"/>
              <a:gd name="connsiteY11" fmla="*/ 6596869 h 6857999"/>
              <a:gd name="connsiteX12" fmla="*/ 11827600 w 12191999"/>
              <a:gd name="connsiteY12" fmla="*/ 6526111 h 6857999"/>
              <a:gd name="connsiteX13" fmla="*/ 11899451 w 12191999"/>
              <a:gd name="connsiteY13" fmla="*/ 6423749 h 6857999"/>
              <a:gd name="connsiteX14" fmla="*/ 11875103 w 12191999"/>
              <a:gd name="connsiteY14" fmla="*/ 6423749 h 6857999"/>
              <a:gd name="connsiteX15" fmla="*/ 11819550 w 12191999"/>
              <a:gd name="connsiteY15" fmla="*/ 6503949 h 6857999"/>
              <a:gd name="connsiteX16" fmla="*/ 11814680 w 12191999"/>
              <a:gd name="connsiteY16" fmla="*/ 6503949 h 6857999"/>
              <a:gd name="connsiteX17" fmla="*/ 11758928 w 12191999"/>
              <a:gd name="connsiteY17" fmla="*/ 6423749 h 6857999"/>
              <a:gd name="connsiteX18" fmla="*/ 11539795 w 12191999"/>
              <a:gd name="connsiteY18" fmla="*/ 6423749 h 6857999"/>
              <a:gd name="connsiteX19" fmla="*/ 11539795 w 12191999"/>
              <a:gd name="connsiteY19" fmla="*/ 6596869 h 6857999"/>
              <a:gd name="connsiteX20" fmla="*/ 11561062 w 12191999"/>
              <a:gd name="connsiteY20" fmla="*/ 6596869 h 6857999"/>
              <a:gd name="connsiteX21" fmla="*/ 11561062 w 12191999"/>
              <a:gd name="connsiteY21" fmla="*/ 6446308 h 6857999"/>
              <a:gd name="connsiteX22" fmla="*/ 11565038 w 12191999"/>
              <a:gd name="connsiteY22" fmla="*/ 6442333 h 6857999"/>
              <a:gd name="connsiteX23" fmla="*/ 11634306 w 12191999"/>
              <a:gd name="connsiteY23" fmla="*/ 6442333 h 6857999"/>
              <a:gd name="connsiteX24" fmla="*/ 11665710 w 12191999"/>
              <a:gd name="connsiteY24" fmla="*/ 6453265 h 6857999"/>
              <a:gd name="connsiteX25" fmla="*/ 11674157 w 12191999"/>
              <a:gd name="connsiteY25" fmla="*/ 6474035 h 6857999"/>
              <a:gd name="connsiteX26" fmla="*/ 11640070 w 12191999"/>
              <a:gd name="connsiteY26" fmla="*/ 6505936 h 6857999"/>
              <a:gd name="connsiteX27" fmla="*/ 11579547 w 12191999"/>
              <a:gd name="connsiteY27" fmla="*/ 6505936 h 6857999"/>
              <a:gd name="connsiteX28" fmla="*/ 11579547 w 12191999"/>
              <a:gd name="connsiteY28" fmla="*/ 6524520 h 6857999"/>
              <a:gd name="connsiteX29" fmla="*/ 11627349 w 12191999"/>
              <a:gd name="connsiteY29" fmla="*/ 6524520 h 6857999"/>
              <a:gd name="connsiteX30" fmla="*/ 11676840 w 12191999"/>
              <a:gd name="connsiteY30" fmla="*/ 6596869 h 6857999"/>
              <a:gd name="connsiteX31" fmla="*/ 11701089 w 12191999"/>
              <a:gd name="connsiteY31" fmla="*/ 6596869 h 6857999"/>
              <a:gd name="connsiteX32" fmla="*/ 11649610 w 12191999"/>
              <a:gd name="connsiteY32" fmla="*/ 6523030 h 6857999"/>
              <a:gd name="connsiteX33" fmla="*/ 11651001 w 12191999"/>
              <a:gd name="connsiteY33" fmla="*/ 6522732 h 6857999"/>
              <a:gd name="connsiteX34" fmla="*/ 11655573 w 12191999"/>
              <a:gd name="connsiteY34" fmla="*/ 6521638 h 6857999"/>
              <a:gd name="connsiteX35" fmla="*/ 11695226 w 12191999"/>
              <a:gd name="connsiteY35" fmla="*/ 6474234 h 6857999"/>
              <a:gd name="connsiteX36" fmla="*/ 11682207 w 12191999"/>
              <a:gd name="connsiteY36" fmla="*/ 6440942 h 6857999"/>
              <a:gd name="connsiteX37" fmla="*/ 11634306 w 12191999"/>
              <a:gd name="connsiteY37" fmla="*/ 6423749 h 6857999"/>
              <a:gd name="connsiteX38" fmla="*/ 11347693 w 12191999"/>
              <a:gd name="connsiteY38" fmla="*/ 6423749 h 6857999"/>
              <a:gd name="connsiteX39" fmla="*/ 11347693 w 12191999"/>
              <a:gd name="connsiteY39" fmla="*/ 6596869 h 6857999"/>
              <a:gd name="connsiteX40" fmla="*/ 11368960 w 12191999"/>
              <a:gd name="connsiteY40" fmla="*/ 6596869 h 6857999"/>
              <a:gd name="connsiteX41" fmla="*/ 11368960 w 12191999"/>
              <a:gd name="connsiteY41" fmla="*/ 6528396 h 6857999"/>
              <a:gd name="connsiteX42" fmla="*/ 11372936 w 12191999"/>
              <a:gd name="connsiteY42" fmla="*/ 6524421 h 6857999"/>
              <a:gd name="connsiteX43" fmla="*/ 11461682 w 12191999"/>
              <a:gd name="connsiteY43" fmla="*/ 6524421 h 6857999"/>
              <a:gd name="connsiteX44" fmla="*/ 11461682 w 12191999"/>
              <a:gd name="connsiteY44" fmla="*/ 6505837 h 6857999"/>
              <a:gd name="connsiteX45" fmla="*/ 11372936 w 12191999"/>
              <a:gd name="connsiteY45" fmla="*/ 6505837 h 6857999"/>
              <a:gd name="connsiteX46" fmla="*/ 11368960 w 12191999"/>
              <a:gd name="connsiteY46" fmla="*/ 6501862 h 6857999"/>
              <a:gd name="connsiteX47" fmla="*/ 11368960 w 12191999"/>
              <a:gd name="connsiteY47" fmla="*/ 6447799 h 6857999"/>
              <a:gd name="connsiteX48" fmla="*/ 11372936 w 12191999"/>
              <a:gd name="connsiteY48" fmla="*/ 6443824 h 6857999"/>
              <a:gd name="connsiteX49" fmla="*/ 11482651 w 12191999"/>
              <a:gd name="connsiteY49" fmla="*/ 6443824 h 6857999"/>
              <a:gd name="connsiteX50" fmla="*/ 11482651 w 12191999"/>
              <a:gd name="connsiteY50" fmla="*/ 6423749 h 6857999"/>
              <a:gd name="connsiteX51" fmla="*/ 11196337 w 12191999"/>
              <a:gd name="connsiteY51" fmla="*/ 6423749 h 6857999"/>
              <a:gd name="connsiteX52" fmla="*/ 11116634 w 12191999"/>
              <a:gd name="connsiteY52" fmla="*/ 6596869 h 6857999"/>
              <a:gd name="connsiteX53" fmla="*/ 11138498 w 12191999"/>
              <a:gd name="connsiteY53" fmla="*/ 6596869 h 6857999"/>
              <a:gd name="connsiteX54" fmla="*/ 11202896 w 12191999"/>
              <a:gd name="connsiteY54" fmla="*/ 6452371 h 6857999"/>
              <a:gd name="connsiteX55" fmla="*/ 11208759 w 12191999"/>
              <a:gd name="connsiteY55" fmla="*/ 6452371 h 6857999"/>
              <a:gd name="connsiteX56" fmla="*/ 11242250 w 12191999"/>
              <a:gd name="connsiteY56" fmla="*/ 6526309 h 6857999"/>
              <a:gd name="connsiteX57" fmla="*/ 11190275 w 12191999"/>
              <a:gd name="connsiteY57" fmla="*/ 6526309 h 6857999"/>
              <a:gd name="connsiteX58" fmla="*/ 11182026 w 12191999"/>
              <a:gd name="connsiteY58" fmla="*/ 6544893 h 6857999"/>
              <a:gd name="connsiteX59" fmla="*/ 11250400 w 12191999"/>
              <a:gd name="connsiteY59" fmla="*/ 6544893 h 6857999"/>
              <a:gd name="connsiteX60" fmla="*/ 11273356 w 12191999"/>
              <a:gd name="connsiteY60" fmla="*/ 6596869 h 6857999"/>
              <a:gd name="connsiteX61" fmla="*/ 11296512 w 12191999"/>
              <a:gd name="connsiteY61" fmla="*/ 6596869 h 6857999"/>
              <a:gd name="connsiteX62" fmla="*/ 11216909 w 12191999"/>
              <a:gd name="connsiteY62" fmla="*/ 6423749 h 6857999"/>
              <a:gd name="connsiteX63" fmla="*/ 10943116 w 12191999"/>
              <a:gd name="connsiteY63" fmla="*/ 6408544 h 6857999"/>
              <a:gd name="connsiteX64" fmla="*/ 10945004 w 12191999"/>
              <a:gd name="connsiteY64" fmla="*/ 6410829 h 6857999"/>
              <a:gd name="connsiteX65" fmla="*/ 10787884 w 12191999"/>
              <a:gd name="connsiteY65" fmla="*/ 6544397 h 6857999"/>
              <a:gd name="connsiteX66" fmla="*/ 10834295 w 12191999"/>
              <a:gd name="connsiteY66" fmla="*/ 6667628 h 6857999"/>
              <a:gd name="connsiteX67" fmla="*/ 10721200 w 12191999"/>
              <a:gd name="connsiteY67" fmla="*/ 6612273 h 6857999"/>
              <a:gd name="connsiteX68" fmla="*/ 10684728 w 12191999"/>
              <a:gd name="connsiteY68" fmla="*/ 6491725 h 6857999"/>
              <a:gd name="connsiteX69" fmla="*/ 10769897 w 12191999"/>
              <a:gd name="connsiteY69" fmla="*/ 6535253 h 6857999"/>
              <a:gd name="connsiteX70" fmla="*/ 10783710 w 12191999"/>
              <a:gd name="connsiteY70" fmla="*/ 6523527 h 6857999"/>
              <a:gd name="connsiteX71" fmla="*/ 10697349 w 12191999"/>
              <a:gd name="connsiteY71" fmla="*/ 6479402 h 6857999"/>
              <a:gd name="connsiteX72" fmla="*/ 10697747 w 12191999"/>
              <a:gd name="connsiteY72" fmla="*/ 6476520 h 6857999"/>
              <a:gd name="connsiteX73" fmla="*/ 10842730 w 12191999"/>
              <a:gd name="connsiteY73" fmla="*/ 6352121 h 6857999"/>
              <a:gd name="connsiteX74" fmla="*/ 10944706 w 12191999"/>
              <a:gd name="connsiteY74" fmla="*/ 6390457 h 6857999"/>
              <a:gd name="connsiteX75" fmla="*/ 10691585 w 12191999"/>
              <a:gd name="connsiteY75" fmla="*/ 6460520 h 6857999"/>
              <a:gd name="connsiteX76" fmla="*/ 10739188 w 12191999"/>
              <a:gd name="connsiteY76" fmla="*/ 6389662 h 6857999"/>
              <a:gd name="connsiteX77" fmla="*/ 10842730 w 12191999"/>
              <a:gd name="connsiteY77" fmla="*/ 6352121 h 6857999"/>
              <a:gd name="connsiteX78" fmla="*/ 10855624 w 12191999"/>
              <a:gd name="connsiteY78" fmla="*/ 6335537 h 6857999"/>
              <a:gd name="connsiteX79" fmla="*/ 10728157 w 12191999"/>
              <a:gd name="connsiteY79" fmla="*/ 6376643 h 6857999"/>
              <a:gd name="connsiteX80" fmla="*/ 10708181 w 12191999"/>
              <a:gd name="connsiteY80" fmla="*/ 6623304 h 6857999"/>
              <a:gd name="connsiteX81" fmla="*/ 10954843 w 12191999"/>
              <a:gd name="connsiteY81" fmla="*/ 6643280 h 6857999"/>
              <a:gd name="connsiteX82" fmla="*/ 10974818 w 12191999"/>
              <a:gd name="connsiteY82" fmla="*/ 6396618 h 6857999"/>
              <a:gd name="connsiteX83" fmla="*/ 10855624 w 12191999"/>
              <a:gd name="connsiteY83" fmla="*/ 6335537 h 6857999"/>
              <a:gd name="connsiteX84" fmla="*/ 0 w 12191999"/>
              <a:gd name="connsiteY84" fmla="*/ 0 h 6857999"/>
              <a:gd name="connsiteX85" fmla="*/ 12191999 w 12191999"/>
              <a:gd name="connsiteY85" fmla="*/ 0 h 6857999"/>
              <a:gd name="connsiteX86" fmla="*/ 12191999 w 12191999"/>
              <a:gd name="connsiteY86" fmla="*/ 6857999 h 6857999"/>
              <a:gd name="connsiteX87" fmla="*/ 0 w 12191999"/>
              <a:gd name="connsiteY8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2191999" h="6857999">
                <a:moveTo>
                  <a:pt x="10976110" y="6427327"/>
                </a:moveTo>
                <a:cubicBezTo>
                  <a:pt x="11016160" y="6492520"/>
                  <a:pt x="11003837" y="6579279"/>
                  <a:pt x="10943812" y="6630261"/>
                </a:cubicBezTo>
                <a:cubicBezTo>
                  <a:pt x="10920855" y="6649739"/>
                  <a:pt x="10893923" y="6661566"/>
                  <a:pt x="10866196" y="6665839"/>
                </a:cubicBezTo>
                <a:close/>
                <a:moveTo>
                  <a:pt x="10956035" y="6423848"/>
                </a:moveTo>
                <a:lnTo>
                  <a:pt x="10957924" y="6426134"/>
                </a:lnTo>
                <a:lnTo>
                  <a:pt x="10851388" y="6657292"/>
                </a:lnTo>
                <a:cubicBezTo>
                  <a:pt x="10849997" y="6657193"/>
                  <a:pt x="10849898" y="6657193"/>
                  <a:pt x="10848506" y="6657193"/>
                </a:cubicBezTo>
                <a:lnTo>
                  <a:pt x="10807959" y="6549664"/>
                </a:lnTo>
                <a:close/>
                <a:moveTo>
                  <a:pt x="11734580" y="6423749"/>
                </a:moveTo>
                <a:lnTo>
                  <a:pt x="11806432" y="6526111"/>
                </a:lnTo>
                <a:lnTo>
                  <a:pt x="11806432" y="6596869"/>
                </a:lnTo>
                <a:lnTo>
                  <a:pt x="11827600" y="6596869"/>
                </a:lnTo>
                <a:lnTo>
                  <a:pt x="11827600" y="6526111"/>
                </a:lnTo>
                <a:lnTo>
                  <a:pt x="11899451" y="6423749"/>
                </a:lnTo>
                <a:lnTo>
                  <a:pt x="11875103" y="6423749"/>
                </a:lnTo>
                <a:lnTo>
                  <a:pt x="11819550" y="6503949"/>
                </a:lnTo>
                <a:lnTo>
                  <a:pt x="11814680" y="6503949"/>
                </a:lnTo>
                <a:lnTo>
                  <a:pt x="11758928" y="6423749"/>
                </a:lnTo>
                <a:close/>
                <a:moveTo>
                  <a:pt x="11539795" y="6423749"/>
                </a:moveTo>
                <a:lnTo>
                  <a:pt x="11539795" y="6596869"/>
                </a:lnTo>
                <a:lnTo>
                  <a:pt x="11561062" y="6596869"/>
                </a:lnTo>
                <a:lnTo>
                  <a:pt x="11561062" y="6446308"/>
                </a:lnTo>
                <a:lnTo>
                  <a:pt x="11565038" y="6442333"/>
                </a:lnTo>
                <a:lnTo>
                  <a:pt x="11634306" y="6442333"/>
                </a:lnTo>
                <a:cubicBezTo>
                  <a:pt x="11644442" y="6442333"/>
                  <a:pt x="11656070" y="6443625"/>
                  <a:pt x="11665710" y="6453265"/>
                </a:cubicBezTo>
                <a:cubicBezTo>
                  <a:pt x="11671176" y="6459029"/>
                  <a:pt x="11674157" y="6466383"/>
                  <a:pt x="11674157" y="6474035"/>
                </a:cubicBezTo>
                <a:cubicBezTo>
                  <a:pt x="11674157" y="6491924"/>
                  <a:pt x="11659151" y="6505936"/>
                  <a:pt x="11640070" y="6505936"/>
                </a:cubicBezTo>
                <a:lnTo>
                  <a:pt x="11579547" y="6505936"/>
                </a:lnTo>
                <a:lnTo>
                  <a:pt x="11579547" y="6524520"/>
                </a:lnTo>
                <a:lnTo>
                  <a:pt x="11627349" y="6524520"/>
                </a:lnTo>
                <a:lnTo>
                  <a:pt x="11676840" y="6596869"/>
                </a:lnTo>
                <a:lnTo>
                  <a:pt x="11701089" y="6596869"/>
                </a:lnTo>
                <a:lnTo>
                  <a:pt x="11649610" y="6523030"/>
                </a:lnTo>
                <a:lnTo>
                  <a:pt x="11651001" y="6522732"/>
                </a:lnTo>
                <a:cubicBezTo>
                  <a:pt x="11653486" y="6522235"/>
                  <a:pt x="11654977" y="6521837"/>
                  <a:pt x="11655573" y="6521638"/>
                </a:cubicBezTo>
                <a:cubicBezTo>
                  <a:pt x="11680021" y="6514980"/>
                  <a:pt x="11695226" y="6496793"/>
                  <a:pt x="11695226" y="6474234"/>
                </a:cubicBezTo>
                <a:cubicBezTo>
                  <a:pt x="11695226" y="6461514"/>
                  <a:pt x="11690754" y="6449986"/>
                  <a:pt x="11682207" y="6440942"/>
                </a:cubicBezTo>
                <a:cubicBezTo>
                  <a:pt x="11671176" y="6429414"/>
                  <a:pt x="11655474" y="6423749"/>
                  <a:pt x="11634306" y="6423749"/>
                </a:cubicBezTo>
                <a:close/>
                <a:moveTo>
                  <a:pt x="11347693" y="6423749"/>
                </a:moveTo>
                <a:lnTo>
                  <a:pt x="11347693" y="6596869"/>
                </a:lnTo>
                <a:lnTo>
                  <a:pt x="11368960" y="6596869"/>
                </a:lnTo>
                <a:lnTo>
                  <a:pt x="11368960" y="6528396"/>
                </a:lnTo>
                <a:lnTo>
                  <a:pt x="11372936" y="6524421"/>
                </a:lnTo>
                <a:lnTo>
                  <a:pt x="11461682" y="6524421"/>
                </a:lnTo>
                <a:lnTo>
                  <a:pt x="11461682" y="6505837"/>
                </a:lnTo>
                <a:lnTo>
                  <a:pt x="11372936" y="6505837"/>
                </a:lnTo>
                <a:lnTo>
                  <a:pt x="11368960" y="6501862"/>
                </a:lnTo>
                <a:lnTo>
                  <a:pt x="11368960" y="6447799"/>
                </a:lnTo>
                <a:lnTo>
                  <a:pt x="11372936" y="6443824"/>
                </a:lnTo>
                <a:lnTo>
                  <a:pt x="11482651" y="6443824"/>
                </a:lnTo>
                <a:lnTo>
                  <a:pt x="11482651" y="6423749"/>
                </a:lnTo>
                <a:close/>
                <a:moveTo>
                  <a:pt x="11196337" y="6423749"/>
                </a:moveTo>
                <a:lnTo>
                  <a:pt x="11116634" y="6596869"/>
                </a:lnTo>
                <a:lnTo>
                  <a:pt x="11138498" y="6596869"/>
                </a:lnTo>
                <a:lnTo>
                  <a:pt x="11202896" y="6452371"/>
                </a:lnTo>
                <a:lnTo>
                  <a:pt x="11208759" y="6452371"/>
                </a:lnTo>
                <a:lnTo>
                  <a:pt x="11242250" y="6526309"/>
                </a:lnTo>
                <a:lnTo>
                  <a:pt x="11190275" y="6526309"/>
                </a:lnTo>
                <a:lnTo>
                  <a:pt x="11182026" y="6544893"/>
                </a:lnTo>
                <a:lnTo>
                  <a:pt x="11250400" y="6544893"/>
                </a:lnTo>
                <a:lnTo>
                  <a:pt x="11273356" y="6596869"/>
                </a:lnTo>
                <a:lnTo>
                  <a:pt x="11296512" y="6596869"/>
                </a:lnTo>
                <a:lnTo>
                  <a:pt x="11216909" y="6423749"/>
                </a:lnTo>
                <a:close/>
                <a:moveTo>
                  <a:pt x="10943116" y="6408544"/>
                </a:moveTo>
                <a:lnTo>
                  <a:pt x="10945004" y="6410829"/>
                </a:lnTo>
                <a:lnTo>
                  <a:pt x="10787884" y="6544397"/>
                </a:lnTo>
                <a:lnTo>
                  <a:pt x="10834295" y="6667628"/>
                </a:lnTo>
                <a:cubicBezTo>
                  <a:pt x="10792058" y="6665739"/>
                  <a:pt x="10750617" y="6646957"/>
                  <a:pt x="10721200" y="6612273"/>
                </a:cubicBezTo>
                <a:cubicBezTo>
                  <a:pt x="10691684" y="6577589"/>
                  <a:pt x="10679858" y="6533763"/>
                  <a:pt x="10684728" y="6491725"/>
                </a:cubicBezTo>
                <a:lnTo>
                  <a:pt x="10769897" y="6535253"/>
                </a:lnTo>
                <a:lnTo>
                  <a:pt x="10783710" y="6523527"/>
                </a:lnTo>
                <a:lnTo>
                  <a:pt x="10697349" y="6479402"/>
                </a:lnTo>
                <a:cubicBezTo>
                  <a:pt x="10697548" y="6478010"/>
                  <a:pt x="10697548" y="6477911"/>
                  <a:pt x="10697747" y="6476520"/>
                </a:cubicBezTo>
                <a:close/>
                <a:moveTo>
                  <a:pt x="10842730" y="6352121"/>
                </a:moveTo>
                <a:cubicBezTo>
                  <a:pt x="10879364" y="6352444"/>
                  <a:pt x="10915737" y="6365413"/>
                  <a:pt x="10944706" y="6390457"/>
                </a:cubicBezTo>
                <a:lnTo>
                  <a:pt x="10691585" y="6460520"/>
                </a:lnTo>
                <a:cubicBezTo>
                  <a:pt x="10700330" y="6433786"/>
                  <a:pt x="10716331" y="6409140"/>
                  <a:pt x="10739188" y="6389662"/>
                </a:cubicBezTo>
                <a:cubicBezTo>
                  <a:pt x="10769201" y="6364121"/>
                  <a:pt x="10806096" y="6351798"/>
                  <a:pt x="10842730" y="6352121"/>
                </a:cubicBezTo>
                <a:close/>
                <a:moveTo>
                  <a:pt x="10855624" y="6335537"/>
                </a:moveTo>
                <a:cubicBezTo>
                  <a:pt x="10810990" y="6331922"/>
                  <a:pt x="10764977" y="6345338"/>
                  <a:pt x="10728157" y="6376643"/>
                </a:cubicBezTo>
                <a:cubicBezTo>
                  <a:pt x="10654516" y="6439252"/>
                  <a:pt x="10645572" y="6549664"/>
                  <a:pt x="10708181" y="6623304"/>
                </a:cubicBezTo>
                <a:cubicBezTo>
                  <a:pt x="10770791" y="6696945"/>
                  <a:pt x="10881202" y="6705889"/>
                  <a:pt x="10954843" y="6643280"/>
                </a:cubicBezTo>
                <a:cubicBezTo>
                  <a:pt x="11028484" y="6580670"/>
                  <a:pt x="11037428" y="6470259"/>
                  <a:pt x="10974818" y="6396618"/>
                </a:cubicBezTo>
                <a:cubicBezTo>
                  <a:pt x="10943513" y="6359798"/>
                  <a:pt x="10900258" y="6339151"/>
                  <a:pt x="10855624" y="6335537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7938" indent="0">
              <a:buNone/>
              <a:defRPr sz="1000"/>
            </a:lvl1pPr>
          </a:lstStyle>
          <a:p>
            <a:r>
              <a:rPr lang="sv-SE" err="1"/>
              <a:t>Click</a:t>
            </a:r>
            <a:r>
              <a:rPr lang="sv-SE"/>
              <a:t> on the </a:t>
            </a:r>
            <a:r>
              <a:rPr lang="sv-SE" err="1"/>
              <a:t>icon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an image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98C1A61-7AAC-1A41-8F66-84EA319A4C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980731E0-DBC3-4225-B2ED-6F6CEC520029}" type="datetime1">
              <a:rPr lang="sv-SE" smtClean="0"/>
              <a:t>2021-04-27</a:t>
            </a:fld>
            <a:endParaRPr lang="sv-SE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B694653-5CCB-2A42-A94E-FD4B74221A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9206A96-67D6-724E-AC87-DE116D658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023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BC685E-8A4F-4757-8C7D-B980F08D76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7" y="1124519"/>
            <a:ext cx="5460303" cy="2041329"/>
          </a:xfrm>
          <a:prstGeom prst="rect">
            <a:avLst/>
          </a:prstGeom>
        </p:spPr>
        <p:txBody>
          <a:bodyPr>
            <a:noAutofit/>
          </a:bodyPr>
          <a:lstStyle>
            <a:lvl1pPr marL="136525" indent="-593725" algn="l">
              <a:lnSpc>
                <a:spcPct val="104000"/>
              </a:lnSpc>
              <a:buNone/>
              <a:tabLst/>
              <a:defRPr sz="2200" spc="10" baseline="0"/>
            </a:lvl1pPr>
            <a:lvl2pPr algn="ctr">
              <a:defRPr sz="18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sv-SE"/>
              <a:t>”</a:t>
            </a:r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quote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3A6365-587D-47AA-BBCA-5F4BFD6606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800" y="3380609"/>
            <a:ext cx="4343400" cy="3492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00" cap="all" baseline="0"/>
            </a:lvl1pPr>
          </a:lstStyle>
          <a:p>
            <a:pPr lvl="0"/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name</a:t>
            </a:r>
            <a:endParaRPr lang="en-US"/>
          </a:p>
        </p:txBody>
      </p:sp>
      <p:grpSp>
        <p:nvGrpSpPr>
          <p:cNvPr id="9" name="Grupp 8">
            <a:extLst>
              <a:ext uri="{FF2B5EF4-FFF2-40B4-BE49-F238E27FC236}">
                <a16:creationId xmlns:a16="http://schemas.microsoft.com/office/drawing/2014/main" id="{AF781557-8FA2-CB43-AEB3-19FEECABC9E9}"/>
              </a:ext>
            </a:extLst>
          </p:cNvPr>
          <p:cNvGrpSpPr/>
          <p:nvPr userDrawn="1"/>
        </p:nvGrpSpPr>
        <p:grpSpPr>
          <a:xfrm>
            <a:off x="10666502" y="6334963"/>
            <a:ext cx="1232056" cy="349818"/>
            <a:chOff x="2157473" y="2311143"/>
            <a:chExt cx="7872352" cy="2235200"/>
          </a:xfrm>
        </p:grpSpPr>
        <p:sp>
          <p:nvSpPr>
            <p:cNvPr id="10" name="Frihandsfigur 9">
              <a:extLst>
                <a:ext uri="{FF2B5EF4-FFF2-40B4-BE49-F238E27FC236}">
                  <a16:creationId xmlns:a16="http://schemas.microsoft.com/office/drawing/2014/main" id="{4EAD97D9-CEBB-214F-B444-BF1920E8F22F}"/>
                </a:ext>
              </a:extLst>
            </p:cNvPr>
            <p:cNvSpPr/>
            <p:nvPr/>
          </p:nvSpPr>
          <p:spPr>
            <a:xfrm>
              <a:off x="6510020" y="2878455"/>
              <a:ext cx="857250" cy="1104900"/>
            </a:xfrm>
            <a:custGeom>
              <a:avLst/>
              <a:gdLst>
                <a:gd name="connsiteX0" fmla="*/ 0 w 857250"/>
                <a:gd name="connsiteY0" fmla="*/ 1106170 h 1104900"/>
                <a:gd name="connsiteX1" fmla="*/ 0 w 857250"/>
                <a:gd name="connsiteY1" fmla="*/ 0 h 1104900"/>
                <a:gd name="connsiteX2" fmla="*/ 862330 w 857250"/>
                <a:gd name="connsiteY2" fmla="*/ 0 h 1104900"/>
                <a:gd name="connsiteX3" fmla="*/ 862330 w 857250"/>
                <a:gd name="connsiteY3" fmla="*/ 128270 h 1104900"/>
                <a:gd name="connsiteX4" fmla="*/ 161290 w 857250"/>
                <a:gd name="connsiteY4" fmla="*/ 128270 h 1104900"/>
                <a:gd name="connsiteX5" fmla="*/ 135890 w 857250"/>
                <a:gd name="connsiteY5" fmla="*/ 153670 h 1104900"/>
                <a:gd name="connsiteX6" fmla="*/ 135890 w 857250"/>
                <a:gd name="connsiteY6" fmla="*/ 499110 h 1104900"/>
                <a:gd name="connsiteX7" fmla="*/ 161290 w 857250"/>
                <a:gd name="connsiteY7" fmla="*/ 524510 h 1104900"/>
                <a:gd name="connsiteX8" fmla="*/ 728345 w 857250"/>
                <a:gd name="connsiteY8" fmla="*/ 524510 h 1104900"/>
                <a:gd name="connsiteX9" fmla="*/ 728345 w 857250"/>
                <a:gd name="connsiteY9" fmla="*/ 643255 h 1104900"/>
                <a:gd name="connsiteX10" fmla="*/ 161290 w 857250"/>
                <a:gd name="connsiteY10" fmla="*/ 643255 h 1104900"/>
                <a:gd name="connsiteX11" fmla="*/ 135890 w 857250"/>
                <a:gd name="connsiteY11" fmla="*/ 668655 h 1104900"/>
                <a:gd name="connsiteX12" fmla="*/ 135890 w 857250"/>
                <a:gd name="connsiteY12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7250" h="1104900">
                  <a:moveTo>
                    <a:pt x="0" y="1106170"/>
                  </a:moveTo>
                  <a:lnTo>
                    <a:pt x="0" y="0"/>
                  </a:lnTo>
                  <a:lnTo>
                    <a:pt x="862330" y="0"/>
                  </a:lnTo>
                  <a:lnTo>
                    <a:pt x="862330" y="128270"/>
                  </a:lnTo>
                  <a:lnTo>
                    <a:pt x="161290" y="128270"/>
                  </a:lnTo>
                  <a:lnTo>
                    <a:pt x="135890" y="153670"/>
                  </a:lnTo>
                  <a:lnTo>
                    <a:pt x="135890" y="499110"/>
                  </a:lnTo>
                  <a:lnTo>
                    <a:pt x="161290" y="524510"/>
                  </a:lnTo>
                  <a:lnTo>
                    <a:pt x="728345" y="524510"/>
                  </a:lnTo>
                  <a:lnTo>
                    <a:pt x="728345" y="643255"/>
                  </a:lnTo>
                  <a:lnTo>
                    <a:pt x="161290" y="643255"/>
                  </a:lnTo>
                  <a:lnTo>
                    <a:pt x="135890" y="668655"/>
                  </a:lnTo>
                  <a:lnTo>
                    <a:pt x="13589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1" name="Frihandsfigur 10">
              <a:extLst>
                <a:ext uri="{FF2B5EF4-FFF2-40B4-BE49-F238E27FC236}">
                  <a16:creationId xmlns:a16="http://schemas.microsoft.com/office/drawing/2014/main" id="{08ABF236-30C0-8147-AB37-CDD9985E734A}"/>
                </a:ext>
              </a:extLst>
            </p:cNvPr>
            <p:cNvSpPr/>
            <p:nvPr/>
          </p:nvSpPr>
          <p:spPr>
            <a:xfrm>
              <a:off x="5033645" y="2878455"/>
              <a:ext cx="1149350" cy="1104900"/>
            </a:xfrm>
            <a:custGeom>
              <a:avLst/>
              <a:gdLst>
                <a:gd name="connsiteX0" fmla="*/ 1001395 w 1149350"/>
                <a:gd name="connsiteY0" fmla="*/ 1106170 h 1104900"/>
                <a:gd name="connsiteX1" fmla="*/ 854710 w 1149350"/>
                <a:gd name="connsiteY1" fmla="*/ 774065 h 1104900"/>
                <a:gd name="connsiteX2" fmla="*/ 417830 w 1149350"/>
                <a:gd name="connsiteY2" fmla="*/ 774065 h 1104900"/>
                <a:gd name="connsiteX3" fmla="*/ 470535 w 1149350"/>
                <a:gd name="connsiteY3" fmla="*/ 655320 h 1104900"/>
                <a:gd name="connsiteX4" fmla="*/ 802640 w 1149350"/>
                <a:gd name="connsiteY4" fmla="*/ 655320 h 1104900"/>
                <a:gd name="connsiteX5" fmla="*/ 588645 w 1149350"/>
                <a:gd name="connsiteY5" fmla="*/ 182880 h 1104900"/>
                <a:gd name="connsiteX6" fmla="*/ 551180 w 1149350"/>
                <a:gd name="connsiteY6" fmla="*/ 182880 h 1104900"/>
                <a:gd name="connsiteX7" fmla="*/ 139700 w 1149350"/>
                <a:gd name="connsiteY7" fmla="*/ 1106170 h 1104900"/>
                <a:gd name="connsiteX8" fmla="*/ 0 w 1149350"/>
                <a:gd name="connsiteY8" fmla="*/ 1106170 h 1104900"/>
                <a:gd name="connsiteX9" fmla="*/ 509270 w 1149350"/>
                <a:gd name="connsiteY9" fmla="*/ 0 h 1104900"/>
                <a:gd name="connsiteX10" fmla="*/ 640715 w 1149350"/>
                <a:gd name="connsiteY10" fmla="*/ 0 h 1104900"/>
                <a:gd name="connsiteX11" fmla="*/ 1149350 w 1149350"/>
                <a:gd name="connsiteY1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9350" h="1104900">
                  <a:moveTo>
                    <a:pt x="1001395" y="1106170"/>
                  </a:moveTo>
                  <a:lnTo>
                    <a:pt x="854710" y="774065"/>
                  </a:lnTo>
                  <a:lnTo>
                    <a:pt x="417830" y="774065"/>
                  </a:lnTo>
                  <a:lnTo>
                    <a:pt x="470535" y="655320"/>
                  </a:lnTo>
                  <a:lnTo>
                    <a:pt x="802640" y="655320"/>
                  </a:lnTo>
                  <a:lnTo>
                    <a:pt x="588645" y="182880"/>
                  </a:lnTo>
                  <a:lnTo>
                    <a:pt x="551180" y="182880"/>
                  </a:lnTo>
                  <a:lnTo>
                    <a:pt x="139700" y="1106170"/>
                  </a:lnTo>
                  <a:lnTo>
                    <a:pt x="0" y="1106170"/>
                  </a:lnTo>
                  <a:lnTo>
                    <a:pt x="509270" y="0"/>
                  </a:lnTo>
                  <a:lnTo>
                    <a:pt x="640715" y="0"/>
                  </a:lnTo>
                  <a:lnTo>
                    <a:pt x="114935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2" name="Frihandsfigur 11">
              <a:extLst>
                <a:ext uri="{FF2B5EF4-FFF2-40B4-BE49-F238E27FC236}">
                  <a16:creationId xmlns:a16="http://schemas.microsoft.com/office/drawing/2014/main" id="{010C4CDE-7C0A-9F44-BC07-7051ABDC8ACD}"/>
                </a:ext>
              </a:extLst>
            </p:cNvPr>
            <p:cNvSpPr/>
            <p:nvPr/>
          </p:nvSpPr>
          <p:spPr>
            <a:xfrm>
              <a:off x="7737475" y="2878455"/>
              <a:ext cx="1028700" cy="1104900"/>
            </a:xfrm>
            <a:custGeom>
              <a:avLst/>
              <a:gdLst>
                <a:gd name="connsiteX0" fmla="*/ 875665 w 1028700"/>
                <a:gd name="connsiteY0" fmla="*/ 1106170 h 1104900"/>
                <a:gd name="connsiteX1" fmla="*/ 559435 w 1028700"/>
                <a:gd name="connsiteY1" fmla="*/ 643890 h 1104900"/>
                <a:gd name="connsiteX2" fmla="*/ 254000 w 1028700"/>
                <a:gd name="connsiteY2" fmla="*/ 643890 h 1104900"/>
                <a:gd name="connsiteX3" fmla="*/ 254000 w 1028700"/>
                <a:gd name="connsiteY3" fmla="*/ 525145 h 1104900"/>
                <a:gd name="connsiteX4" fmla="*/ 640715 w 1028700"/>
                <a:gd name="connsiteY4" fmla="*/ 525145 h 1104900"/>
                <a:gd name="connsiteX5" fmla="*/ 858520 w 1028700"/>
                <a:gd name="connsiteY5" fmla="*/ 321310 h 1104900"/>
                <a:gd name="connsiteX6" fmla="*/ 804545 w 1028700"/>
                <a:gd name="connsiteY6" fmla="*/ 188595 h 1104900"/>
                <a:gd name="connsiteX7" fmla="*/ 603885 w 1028700"/>
                <a:gd name="connsiteY7" fmla="*/ 118745 h 1104900"/>
                <a:gd name="connsiteX8" fmla="*/ 161290 w 1028700"/>
                <a:gd name="connsiteY8" fmla="*/ 118745 h 1104900"/>
                <a:gd name="connsiteX9" fmla="*/ 135890 w 1028700"/>
                <a:gd name="connsiteY9" fmla="*/ 144145 h 1104900"/>
                <a:gd name="connsiteX10" fmla="*/ 135890 w 1028700"/>
                <a:gd name="connsiteY10" fmla="*/ 1106170 h 1104900"/>
                <a:gd name="connsiteX11" fmla="*/ 0 w 1028700"/>
                <a:gd name="connsiteY11" fmla="*/ 1106170 h 1104900"/>
                <a:gd name="connsiteX12" fmla="*/ 0 w 1028700"/>
                <a:gd name="connsiteY12" fmla="*/ 0 h 1104900"/>
                <a:gd name="connsiteX13" fmla="*/ 603885 w 1028700"/>
                <a:gd name="connsiteY13" fmla="*/ 0 h 1104900"/>
                <a:gd name="connsiteX14" fmla="*/ 909955 w 1028700"/>
                <a:gd name="connsiteY14" fmla="*/ 109855 h 1104900"/>
                <a:gd name="connsiteX15" fmla="*/ 993140 w 1028700"/>
                <a:gd name="connsiteY15" fmla="*/ 322580 h 1104900"/>
                <a:gd name="connsiteX16" fmla="*/ 739775 w 1028700"/>
                <a:gd name="connsiteY16" fmla="*/ 625475 h 1104900"/>
                <a:gd name="connsiteX17" fmla="*/ 710565 w 1028700"/>
                <a:gd name="connsiteY17" fmla="*/ 632460 h 1104900"/>
                <a:gd name="connsiteX18" fmla="*/ 701675 w 1028700"/>
                <a:gd name="connsiteY18" fmla="*/ 634365 h 1104900"/>
                <a:gd name="connsiteX19" fmla="*/ 1030605 w 1028700"/>
                <a:gd name="connsiteY19" fmla="*/ 1106170 h 1104900"/>
                <a:gd name="connsiteX20" fmla="*/ 875665 w 1028700"/>
                <a:gd name="connsiteY20" fmla="*/ 1106170 h 1104900"/>
                <a:gd name="connsiteX21" fmla="*/ 875665 w 1028700"/>
                <a:gd name="connsiteY2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700" h="1104900">
                  <a:moveTo>
                    <a:pt x="875665" y="1106170"/>
                  </a:moveTo>
                  <a:lnTo>
                    <a:pt x="559435" y="643890"/>
                  </a:lnTo>
                  <a:lnTo>
                    <a:pt x="254000" y="643890"/>
                  </a:lnTo>
                  <a:lnTo>
                    <a:pt x="254000" y="525145"/>
                  </a:lnTo>
                  <a:lnTo>
                    <a:pt x="640715" y="525145"/>
                  </a:lnTo>
                  <a:cubicBezTo>
                    <a:pt x="762635" y="525145"/>
                    <a:pt x="858520" y="435610"/>
                    <a:pt x="858520" y="321310"/>
                  </a:cubicBezTo>
                  <a:cubicBezTo>
                    <a:pt x="858520" y="272415"/>
                    <a:pt x="839470" y="225425"/>
                    <a:pt x="804545" y="188595"/>
                  </a:cubicBezTo>
                  <a:cubicBezTo>
                    <a:pt x="742950" y="127000"/>
                    <a:pt x="668655" y="118745"/>
                    <a:pt x="603885" y="118745"/>
                  </a:cubicBezTo>
                  <a:lnTo>
                    <a:pt x="161290" y="118745"/>
                  </a:lnTo>
                  <a:lnTo>
                    <a:pt x="135890" y="144145"/>
                  </a:lnTo>
                  <a:lnTo>
                    <a:pt x="135890" y="1106170"/>
                  </a:lnTo>
                  <a:lnTo>
                    <a:pt x="0" y="1106170"/>
                  </a:lnTo>
                  <a:lnTo>
                    <a:pt x="0" y="0"/>
                  </a:lnTo>
                  <a:lnTo>
                    <a:pt x="603885" y="0"/>
                  </a:lnTo>
                  <a:cubicBezTo>
                    <a:pt x="739140" y="0"/>
                    <a:pt x="839470" y="36195"/>
                    <a:pt x="909955" y="109855"/>
                  </a:cubicBezTo>
                  <a:cubicBezTo>
                    <a:pt x="964565" y="167640"/>
                    <a:pt x="993140" y="241300"/>
                    <a:pt x="993140" y="322580"/>
                  </a:cubicBezTo>
                  <a:cubicBezTo>
                    <a:pt x="993140" y="466725"/>
                    <a:pt x="895985" y="582930"/>
                    <a:pt x="739775" y="625475"/>
                  </a:cubicBezTo>
                  <a:cubicBezTo>
                    <a:pt x="735965" y="626745"/>
                    <a:pt x="726440" y="629285"/>
                    <a:pt x="710565" y="632460"/>
                  </a:cubicBezTo>
                  <a:lnTo>
                    <a:pt x="701675" y="634365"/>
                  </a:lnTo>
                  <a:lnTo>
                    <a:pt x="1030605" y="1106170"/>
                  </a:lnTo>
                  <a:lnTo>
                    <a:pt x="875665" y="1106170"/>
                  </a:lnTo>
                  <a:lnTo>
                    <a:pt x="875665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3" name="Frihandsfigur 12">
              <a:extLst>
                <a:ext uri="{FF2B5EF4-FFF2-40B4-BE49-F238E27FC236}">
                  <a16:creationId xmlns:a16="http://schemas.microsoft.com/office/drawing/2014/main" id="{0E62C645-D558-F541-8C2C-2FB72FBE934F}"/>
                </a:ext>
              </a:extLst>
            </p:cNvPr>
            <p:cNvSpPr/>
            <p:nvPr/>
          </p:nvSpPr>
          <p:spPr>
            <a:xfrm>
              <a:off x="8982075" y="2878455"/>
              <a:ext cx="1047750" cy="1104900"/>
            </a:xfrm>
            <a:custGeom>
              <a:avLst/>
              <a:gdLst>
                <a:gd name="connsiteX0" fmla="*/ 459105 w 1047750"/>
                <a:gd name="connsiteY0" fmla="*/ 1106170 h 1104900"/>
                <a:gd name="connsiteX1" fmla="*/ 459105 w 1047750"/>
                <a:gd name="connsiteY1" fmla="*/ 654050 h 1104900"/>
                <a:gd name="connsiteX2" fmla="*/ 0 w 1047750"/>
                <a:gd name="connsiteY2" fmla="*/ 0 h 1104900"/>
                <a:gd name="connsiteX3" fmla="*/ 155575 w 1047750"/>
                <a:gd name="connsiteY3" fmla="*/ 0 h 1104900"/>
                <a:gd name="connsiteX4" fmla="*/ 511810 w 1047750"/>
                <a:gd name="connsiteY4" fmla="*/ 512445 h 1104900"/>
                <a:gd name="connsiteX5" fmla="*/ 542925 w 1047750"/>
                <a:gd name="connsiteY5" fmla="*/ 512445 h 1104900"/>
                <a:gd name="connsiteX6" fmla="*/ 897890 w 1047750"/>
                <a:gd name="connsiteY6" fmla="*/ 0 h 1104900"/>
                <a:gd name="connsiteX7" fmla="*/ 1053465 w 1047750"/>
                <a:gd name="connsiteY7" fmla="*/ 0 h 1104900"/>
                <a:gd name="connsiteX8" fmla="*/ 594360 w 1047750"/>
                <a:gd name="connsiteY8" fmla="*/ 654050 h 1104900"/>
                <a:gd name="connsiteX9" fmla="*/ 594360 w 1047750"/>
                <a:gd name="connsiteY9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7750" h="1104900">
                  <a:moveTo>
                    <a:pt x="459105" y="1106170"/>
                  </a:moveTo>
                  <a:lnTo>
                    <a:pt x="459105" y="654050"/>
                  </a:lnTo>
                  <a:lnTo>
                    <a:pt x="0" y="0"/>
                  </a:lnTo>
                  <a:lnTo>
                    <a:pt x="155575" y="0"/>
                  </a:lnTo>
                  <a:lnTo>
                    <a:pt x="511810" y="512445"/>
                  </a:lnTo>
                  <a:lnTo>
                    <a:pt x="542925" y="512445"/>
                  </a:lnTo>
                  <a:lnTo>
                    <a:pt x="897890" y="0"/>
                  </a:lnTo>
                  <a:lnTo>
                    <a:pt x="1053465" y="0"/>
                  </a:lnTo>
                  <a:lnTo>
                    <a:pt x="594360" y="654050"/>
                  </a:lnTo>
                  <a:lnTo>
                    <a:pt x="59436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4" name="Frihandsfigur 13">
              <a:extLst>
                <a:ext uri="{FF2B5EF4-FFF2-40B4-BE49-F238E27FC236}">
                  <a16:creationId xmlns:a16="http://schemas.microsoft.com/office/drawing/2014/main" id="{9E856C09-6E0C-D242-9DBD-B526BA73BD50}"/>
                </a:ext>
              </a:extLst>
            </p:cNvPr>
            <p:cNvSpPr/>
            <p:nvPr/>
          </p:nvSpPr>
          <p:spPr>
            <a:xfrm>
              <a:off x="2157473" y="2311143"/>
              <a:ext cx="2235200" cy="2235200"/>
            </a:xfrm>
            <a:custGeom>
              <a:avLst/>
              <a:gdLst>
                <a:gd name="connsiteX0" fmla="*/ 1970027 w 2235200"/>
                <a:gd name="connsiteY0" fmla="*/ 393957 h 2235200"/>
                <a:gd name="connsiteX1" fmla="*/ 393957 w 2235200"/>
                <a:gd name="connsiteY1" fmla="*/ 266322 h 2235200"/>
                <a:gd name="connsiteX2" fmla="*/ 266322 w 2235200"/>
                <a:gd name="connsiteY2" fmla="*/ 1842392 h 2235200"/>
                <a:gd name="connsiteX3" fmla="*/ 1842393 w 2235200"/>
                <a:gd name="connsiteY3" fmla="*/ 1970028 h 2235200"/>
                <a:gd name="connsiteX4" fmla="*/ 1970027 w 2235200"/>
                <a:gd name="connsiteY4" fmla="*/ 393957 h 2235200"/>
                <a:gd name="connsiteX5" fmla="*/ 464442 w 2235200"/>
                <a:gd name="connsiteY5" fmla="*/ 349507 h 2235200"/>
                <a:gd name="connsiteX6" fmla="*/ 1777622 w 2235200"/>
                <a:gd name="connsiteY6" fmla="*/ 354587 h 2235200"/>
                <a:gd name="connsiteX7" fmla="*/ 160277 w 2235200"/>
                <a:gd name="connsiteY7" fmla="*/ 802262 h 2235200"/>
                <a:gd name="connsiteX8" fmla="*/ 464442 w 2235200"/>
                <a:gd name="connsiteY8" fmla="*/ 349507 h 2235200"/>
                <a:gd name="connsiteX9" fmla="*/ 349507 w 2235200"/>
                <a:gd name="connsiteY9" fmla="*/ 1771907 h 2235200"/>
                <a:gd name="connsiteX10" fmla="*/ 116462 w 2235200"/>
                <a:gd name="connsiteY10" fmla="*/ 1001652 h 2235200"/>
                <a:gd name="connsiteX11" fmla="*/ 660657 w 2235200"/>
                <a:gd name="connsiteY11" fmla="*/ 1279782 h 2235200"/>
                <a:gd name="connsiteX12" fmla="*/ 748922 w 2235200"/>
                <a:gd name="connsiteY12" fmla="*/ 1204853 h 2235200"/>
                <a:gd name="connsiteX13" fmla="*/ 197107 w 2235200"/>
                <a:gd name="connsiteY13" fmla="*/ 922912 h 2235200"/>
                <a:gd name="connsiteX14" fmla="*/ 199647 w 2235200"/>
                <a:gd name="connsiteY14" fmla="*/ 904497 h 2235200"/>
                <a:gd name="connsiteX15" fmla="*/ 1767462 w 2235200"/>
                <a:gd name="connsiteY15" fmla="*/ 470157 h 2235200"/>
                <a:gd name="connsiteX16" fmla="*/ 1779527 w 2235200"/>
                <a:gd name="connsiteY16" fmla="*/ 484762 h 2235200"/>
                <a:gd name="connsiteX17" fmla="*/ 775592 w 2235200"/>
                <a:gd name="connsiteY17" fmla="*/ 1338203 h 2235200"/>
                <a:gd name="connsiteX18" fmla="*/ 1072137 w 2235200"/>
                <a:gd name="connsiteY18" fmla="*/ 2125603 h 2235200"/>
                <a:gd name="connsiteX19" fmla="*/ 349507 w 2235200"/>
                <a:gd name="connsiteY19" fmla="*/ 1771907 h 2235200"/>
                <a:gd name="connsiteX20" fmla="*/ 1162943 w 2235200"/>
                <a:gd name="connsiteY20" fmla="*/ 2058928 h 2235200"/>
                <a:gd name="connsiteX21" fmla="*/ 903862 w 2235200"/>
                <a:gd name="connsiteY21" fmla="*/ 1371857 h 2235200"/>
                <a:gd name="connsiteX22" fmla="*/ 1850012 w 2235200"/>
                <a:gd name="connsiteY22" fmla="*/ 567947 h 2235200"/>
                <a:gd name="connsiteX23" fmla="*/ 1862077 w 2235200"/>
                <a:gd name="connsiteY23" fmla="*/ 582552 h 2235200"/>
                <a:gd name="connsiteX24" fmla="*/ 1181357 w 2235200"/>
                <a:gd name="connsiteY24" fmla="*/ 2059562 h 2235200"/>
                <a:gd name="connsiteX25" fmla="*/ 1162943 w 2235200"/>
                <a:gd name="connsiteY25" fmla="*/ 2058928 h 2235200"/>
                <a:gd name="connsiteX26" fmla="*/ 1771907 w 2235200"/>
                <a:gd name="connsiteY26" fmla="*/ 1886842 h 2235200"/>
                <a:gd name="connsiteX27" fmla="*/ 1275972 w 2235200"/>
                <a:gd name="connsiteY27" fmla="*/ 2114173 h 2235200"/>
                <a:gd name="connsiteX28" fmla="*/ 1978282 w 2235200"/>
                <a:gd name="connsiteY28" fmla="*/ 590172 h 2235200"/>
                <a:gd name="connsiteX29" fmla="*/ 1771907 w 2235200"/>
                <a:gd name="connsiteY29" fmla="*/ 1886842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35200" h="2235200">
                  <a:moveTo>
                    <a:pt x="1970027" y="393957"/>
                  </a:moveTo>
                  <a:cubicBezTo>
                    <a:pt x="1569977" y="-76578"/>
                    <a:pt x="864492" y="-133728"/>
                    <a:pt x="393957" y="266322"/>
                  </a:cubicBezTo>
                  <a:cubicBezTo>
                    <a:pt x="-76578" y="666372"/>
                    <a:pt x="-133728" y="1371857"/>
                    <a:pt x="266322" y="1842392"/>
                  </a:cubicBezTo>
                  <a:cubicBezTo>
                    <a:pt x="666372" y="2312928"/>
                    <a:pt x="1371857" y="2370078"/>
                    <a:pt x="1842393" y="1970028"/>
                  </a:cubicBezTo>
                  <a:cubicBezTo>
                    <a:pt x="2312927" y="1569978"/>
                    <a:pt x="2370077" y="864492"/>
                    <a:pt x="1970027" y="393957"/>
                  </a:cubicBezTo>
                  <a:close/>
                  <a:moveTo>
                    <a:pt x="464442" y="349507"/>
                  </a:moveTo>
                  <a:cubicBezTo>
                    <a:pt x="847982" y="23117"/>
                    <a:pt x="1407418" y="34547"/>
                    <a:pt x="1777622" y="354587"/>
                  </a:cubicBezTo>
                  <a:lnTo>
                    <a:pt x="160277" y="802262"/>
                  </a:lnTo>
                  <a:cubicBezTo>
                    <a:pt x="216157" y="631447"/>
                    <a:pt x="318392" y="473967"/>
                    <a:pt x="464442" y="349507"/>
                  </a:cubicBezTo>
                  <a:close/>
                  <a:moveTo>
                    <a:pt x="349507" y="1771907"/>
                  </a:moveTo>
                  <a:cubicBezTo>
                    <a:pt x="160912" y="1550292"/>
                    <a:pt x="85347" y="1270257"/>
                    <a:pt x="116462" y="1001652"/>
                  </a:cubicBezTo>
                  <a:lnTo>
                    <a:pt x="660657" y="1279782"/>
                  </a:lnTo>
                  <a:lnTo>
                    <a:pt x="748922" y="1204853"/>
                  </a:lnTo>
                  <a:lnTo>
                    <a:pt x="197107" y="922912"/>
                  </a:lnTo>
                  <a:cubicBezTo>
                    <a:pt x="198377" y="914022"/>
                    <a:pt x="198377" y="913387"/>
                    <a:pt x="199647" y="904497"/>
                  </a:cubicBezTo>
                  <a:lnTo>
                    <a:pt x="1767462" y="470157"/>
                  </a:lnTo>
                  <a:lnTo>
                    <a:pt x="1779527" y="484762"/>
                  </a:lnTo>
                  <a:lnTo>
                    <a:pt x="775592" y="1338203"/>
                  </a:lnTo>
                  <a:lnTo>
                    <a:pt x="1072137" y="2125603"/>
                  </a:lnTo>
                  <a:cubicBezTo>
                    <a:pt x="802262" y="2113537"/>
                    <a:pt x="537467" y="1993523"/>
                    <a:pt x="349507" y="1771907"/>
                  </a:cubicBezTo>
                  <a:close/>
                  <a:moveTo>
                    <a:pt x="1162943" y="2058928"/>
                  </a:moveTo>
                  <a:lnTo>
                    <a:pt x="903862" y="1371857"/>
                  </a:lnTo>
                  <a:lnTo>
                    <a:pt x="1850012" y="567947"/>
                  </a:lnTo>
                  <a:lnTo>
                    <a:pt x="1862077" y="582552"/>
                  </a:lnTo>
                  <a:lnTo>
                    <a:pt x="1181357" y="2059562"/>
                  </a:lnTo>
                  <a:cubicBezTo>
                    <a:pt x="1172468" y="2058928"/>
                    <a:pt x="1171832" y="2058928"/>
                    <a:pt x="1162943" y="2058928"/>
                  </a:cubicBezTo>
                  <a:close/>
                  <a:moveTo>
                    <a:pt x="1771907" y="1886842"/>
                  </a:moveTo>
                  <a:cubicBezTo>
                    <a:pt x="1625222" y="2011303"/>
                    <a:pt x="1453137" y="2086867"/>
                    <a:pt x="1275972" y="2114173"/>
                  </a:cubicBezTo>
                  <a:lnTo>
                    <a:pt x="1978282" y="590172"/>
                  </a:lnTo>
                  <a:cubicBezTo>
                    <a:pt x="2234187" y="1006732"/>
                    <a:pt x="2155447" y="1561087"/>
                    <a:pt x="1771907" y="1886842"/>
                  </a:cubicBez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822ACC4-874B-6145-AD31-AD675BFDA9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1C7136CC-BEB4-45F3-9CD7-28E94CDBE1AE}" type="datetime1">
              <a:rPr lang="sv-SE" smtClean="0"/>
              <a:t>2021-04-27</a:t>
            </a:fld>
            <a:endParaRPr lang="sv-SE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BD04DD9-82C2-3342-AD81-4C0411C414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E2D9D83-37E5-944B-9F99-2BC5D1C74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96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F3951F5-4703-D44A-B115-272F5947A2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351" y="958738"/>
            <a:ext cx="10644969" cy="1081088"/>
          </a:xfr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</a:t>
            </a:r>
            <a:br>
              <a:rPr lang="sv-SE"/>
            </a:br>
            <a:r>
              <a:rPr lang="sv-SE"/>
              <a:t>maximum </a:t>
            </a:r>
            <a:r>
              <a:rPr lang="sv-SE" err="1"/>
              <a:t>two</a:t>
            </a:r>
            <a:r>
              <a:rPr lang="sv-SE"/>
              <a:t> </a:t>
            </a:r>
            <a:r>
              <a:rPr lang="sv-SE" err="1"/>
              <a:t>lines</a:t>
            </a:r>
            <a:endParaRPr lang="sv-SE"/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0B7BF628-29A1-B146-9A18-D454A4C77E1D}"/>
              </a:ext>
            </a:extLst>
          </p:cNvPr>
          <p:cNvGrpSpPr/>
          <p:nvPr userDrawn="1"/>
        </p:nvGrpSpPr>
        <p:grpSpPr>
          <a:xfrm>
            <a:off x="10666502" y="6334963"/>
            <a:ext cx="1232056" cy="349818"/>
            <a:chOff x="2157473" y="2311143"/>
            <a:chExt cx="7872352" cy="2235200"/>
          </a:xfrm>
        </p:grpSpPr>
        <p:sp>
          <p:nvSpPr>
            <p:cNvPr id="8" name="Frihandsfigur 7">
              <a:extLst>
                <a:ext uri="{FF2B5EF4-FFF2-40B4-BE49-F238E27FC236}">
                  <a16:creationId xmlns:a16="http://schemas.microsoft.com/office/drawing/2014/main" id="{C2452704-226D-344D-8C09-76B4DE0CCE8E}"/>
                </a:ext>
              </a:extLst>
            </p:cNvPr>
            <p:cNvSpPr/>
            <p:nvPr/>
          </p:nvSpPr>
          <p:spPr>
            <a:xfrm>
              <a:off x="6510020" y="2878455"/>
              <a:ext cx="857250" cy="1104900"/>
            </a:xfrm>
            <a:custGeom>
              <a:avLst/>
              <a:gdLst>
                <a:gd name="connsiteX0" fmla="*/ 0 w 857250"/>
                <a:gd name="connsiteY0" fmla="*/ 1106170 h 1104900"/>
                <a:gd name="connsiteX1" fmla="*/ 0 w 857250"/>
                <a:gd name="connsiteY1" fmla="*/ 0 h 1104900"/>
                <a:gd name="connsiteX2" fmla="*/ 862330 w 857250"/>
                <a:gd name="connsiteY2" fmla="*/ 0 h 1104900"/>
                <a:gd name="connsiteX3" fmla="*/ 862330 w 857250"/>
                <a:gd name="connsiteY3" fmla="*/ 128270 h 1104900"/>
                <a:gd name="connsiteX4" fmla="*/ 161290 w 857250"/>
                <a:gd name="connsiteY4" fmla="*/ 128270 h 1104900"/>
                <a:gd name="connsiteX5" fmla="*/ 135890 w 857250"/>
                <a:gd name="connsiteY5" fmla="*/ 153670 h 1104900"/>
                <a:gd name="connsiteX6" fmla="*/ 135890 w 857250"/>
                <a:gd name="connsiteY6" fmla="*/ 499110 h 1104900"/>
                <a:gd name="connsiteX7" fmla="*/ 161290 w 857250"/>
                <a:gd name="connsiteY7" fmla="*/ 524510 h 1104900"/>
                <a:gd name="connsiteX8" fmla="*/ 728345 w 857250"/>
                <a:gd name="connsiteY8" fmla="*/ 524510 h 1104900"/>
                <a:gd name="connsiteX9" fmla="*/ 728345 w 857250"/>
                <a:gd name="connsiteY9" fmla="*/ 643255 h 1104900"/>
                <a:gd name="connsiteX10" fmla="*/ 161290 w 857250"/>
                <a:gd name="connsiteY10" fmla="*/ 643255 h 1104900"/>
                <a:gd name="connsiteX11" fmla="*/ 135890 w 857250"/>
                <a:gd name="connsiteY11" fmla="*/ 668655 h 1104900"/>
                <a:gd name="connsiteX12" fmla="*/ 135890 w 857250"/>
                <a:gd name="connsiteY12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7250" h="1104900">
                  <a:moveTo>
                    <a:pt x="0" y="1106170"/>
                  </a:moveTo>
                  <a:lnTo>
                    <a:pt x="0" y="0"/>
                  </a:lnTo>
                  <a:lnTo>
                    <a:pt x="862330" y="0"/>
                  </a:lnTo>
                  <a:lnTo>
                    <a:pt x="862330" y="128270"/>
                  </a:lnTo>
                  <a:lnTo>
                    <a:pt x="161290" y="128270"/>
                  </a:lnTo>
                  <a:lnTo>
                    <a:pt x="135890" y="153670"/>
                  </a:lnTo>
                  <a:lnTo>
                    <a:pt x="135890" y="499110"/>
                  </a:lnTo>
                  <a:lnTo>
                    <a:pt x="161290" y="524510"/>
                  </a:lnTo>
                  <a:lnTo>
                    <a:pt x="728345" y="524510"/>
                  </a:lnTo>
                  <a:lnTo>
                    <a:pt x="728345" y="643255"/>
                  </a:lnTo>
                  <a:lnTo>
                    <a:pt x="161290" y="643255"/>
                  </a:lnTo>
                  <a:lnTo>
                    <a:pt x="135890" y="668655"/>
                  </a:lnTo>
                  <a:lnTo>
                    <a:pt x="13589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9" name="Frihandsfigur 8">
              <a:extLst>
                <a:ext uri="{FF2B5EF4-FFF2-40B4-BE49-F238E27FC236}">
                  <a16:creationId xmlns:a16="http://schemas.microsoft.com/office/drawing/2014/main" id="{D27DC249-F44E-AF40-9F73-57C520D424A5}"/>
                </a:ext>
              </a:extLst>
            </p:cNvPr>
            <p:cNvSpPr/>
            <p:nvPr/>
          </p:nvSpPr>
          <p:spPr>
            <a:xfrm>
              <a:off x="5033645" y="2878455"/>
              <a:ext cx="1149350" cy="1104900"/>
            </a:xfrm>
            <a:custGeom>
              <a:avLst/>
              <a:gdLst>
                <a:gd name="connsiteX0" fmla="*/ 1001395 w 1149350"/>
                <a:gd name="connsiteY0" fmla="*/ 1106170 h 1104900"/>
                <a:gd name="connsiteX1" fmla="*/ 854710 w 1149350"/>
                <a:gd name="connsiteY1" fmla="*/ 774065 h 1104900"/>
                <a:gd name="connsiteX2" fmla="*/ 417830 w 1149350"/>
                <a:gd name="connsiteY2" fmla="*/ 774065 h 1104900"/>
                <a:gd name="connsiteX3" fmla="*/ 470535 w 1149350"/>
                <a:gd name="connsiteY3" fmla="*/ 655320 h 1104900"/>
                <a:gd name="connsiteX4" fmla="*/ 802640 w 1149350"/>
                <a:gd name="connsiteY4" fmla="*/ 655320 h 1104900"/>
                <a:gd name="connsiteX5" fmla="*/ 588645 w 1149350"/>
                <a:gd name="connsiteY5" fmla="*/ 182880 h 1104900"/>
                <a:gd name="connsiteX6" fmla="*/ 551180 w 1149350"/>
                <a:gd name="connsiteY6" fmla="*/ 182880 h 1104900"/>
                <a:gd name="connsiteX7" fmla="*/ 139700 w 1149350"/>
                <a:gd name="connsiteY7" fmla="*/ 1106170 h 1104900"/>
                <a:gd name="connsiteX8" fmla="*/ 0 w 1149350"/>
                <a:gd name="connsiteY8" fmla="*/ 1106170 h 1104900"/>
                <a:gd name="connsiteX9" fmla="*/ 509270 w 1149350"/>
                <a:gd name="connsiteY9" fmla="*/ 0 h 1104900"/>
                <a:gd name="connsiteX10" fmla="*/ 640715 w 1149350"/>
                <a:gd name="connsiteY10" fmla="*/ 0 h 1104900"/>
                <a:gd name="connsiteX11" fmla="*/ 1149350 w 1149350"/>
                <a:gd name="connsiteY1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9350" h="1104900">
                  <a:moveTo>
                    <a:pt x="1001395" y="1106170"/>
                  </a:moveTo>
                  <a:lnTo>
                    <a:pt x="854710" y="774065"/>
                  </a:lnTo>
                  <a:lnTo>
                    <a:pt x="417830" y="774065"/>
                  </a:lnTo>
                  <a:lnTo>
                    <a:pt x="470535" y="655320"/>
                  </a:lnTo>
                  <a:lnTo>
                    <a:pt x="802640" y="655320"/>
                  </a:lnTo>
                  <a:lnTo>
                    <a:pt x="588645" y="182880"/>
                  </a:lnTo>
                  <a:lnTo>
                    <a:pt x="551180" y="182880"/>
                  </a:lnTo>
                  <a:lnTo>
                    <a:pt x="139700" y="1106170"/>
                  </a:lnTo>
                  <a:lnTo>
                    <a:pt x="0" y="1106170"/>
                  </a:lnTo>
                  <a:lnTo>
                    <a:pt x="509270" y="0"/>
                  </a:lnTo>
                  <a:lnTo>
                    <a:pt x="640715" y="0"/>
                  </a:lnTo>
                  <a:lnTo>
                    <a:pt x="114935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0" name="Frihandsfigur 9">
              <a:extLst>
                <a:ext uri="{FF2B5EF4-FFF2-40B4-BE49-F238E27FC236}">
                  <a16:creationId xmlns:a16="http://schemas.microsoft.com/office/drawing/2014/main" id="{7AA240F2-9241-2145-BEEA-48E20ACA3ADE}"/>
                </a:ext>
              </a:extLst>
            </p:cNvPr>
            <p:cNvSpPr/>
            <p:nvPr/>
          </p:nvSpPr>
          <p:spPr>
            <a:xfrm>
              <a:off x="7737475" y="2878455"/>
              <a:ext cx="1028700" cy="1104900"/>
            </a:xfrm>
            <a:custGeom>
              <a:avLst/>
              <a:gdLst>
                <a:gd name="connsiteX0" fmla="*/ 875665 w 1028700"/>
                <a:gd name="connsiteY0" fmla="*/ 1106170 h 1104900"/>
                <a:gd name="connsiteX1" fmla="*/ 559435 w 1028700"/>
                <a:gd name="connsiteY1" fmla="*/ 643890 h 1104900"/>
                <a:gd name="connsiteX2" fmla="*/ 254000 w 1028700"/>
                <a:gd name="connsiteY2" fmla="*/ 643890 h 1104900"/>
                <a:gd name="connsiteX3" fmla="*/ 254000 w 1028700"/>
                <a:gd name="connsiteY3" fmla="*/ 525145 h 1104900"/>
                <a:gd name="connsiteX4" fmla="*/ 640715 w 1028700"/>
                <a:gd name="connsiteY4" fmla="*/ 525145 h 1104900"/>
                <a:gd name="connsiteX5" fmla="*/ 858520 w 1028700"/>
                <a:gd name="connsiteY5" fmla="*/ 321310 h 1104900"/>
                <a:gd name="connsiteX6" fmla="*/ 804545 w 1028700"/>
                <a:gd name="connsiteY6" fmla="*/ 188595 h 1104900"/>
                <a:gd name="connsiteX7" fmla="*/ 603885 w 1028700"/>
                <a:gd name="connsiteY7" fmla="*/ 118745 h 1104900"/>
                <a:gd name="connsiteX8" fmla="*/ 161290 w 1028700"/>
                <a:gd name="connsiteY8" fmla="*/ 118745 h 1104900"/>
                <a:gd name="connsiteX9" fmla="*/ 135890 w 1028700"/>
                <a:gd name="connsiteY9" fmla="*/ 144145 h 1104900"/>
                <a:gd name="connsiteX10" fmla="*/ 135890 w 1028700"/>
                <a:gd name="connsiteY10" fmla="*/ 1106170 h 1104900"/>
                <a:gd name="connsiteX11" fmla="*/ 0 w 1028700"/>
                <a:gd name="connsiteY11" fmla="*/ 1106170 h 1104900"/>
                <a:gd name="connsiteX12" fmla="*/ 0 w 1028700"/>
                <a:gd name="connsiteY12" fmla="*/ 0 h 1104900"/>
                <a:gd name="connsiteX13" fmla="*/ 603885 w 1028700"/>
                <a:gd name="connsiteY13" fmla="*/ 0 h 1104900"/>
                <a:gd name="connsiteX14" fmla="*/ 909955 w 1028700"/>
                <a:gd name="connsiteY14" fmla="*/ 109855 h 1104900"/>
                <a:gd name="connsiteX15" fmla="*/ 993140 w 1028700"/>
                <a:gd name="connsiteY15" fmla="*/ 322580 h 1104900"/>
                <a:gd name="connsiteX16" fmla="*/ 739775 w 1028700"/>
                <a:gd name="connsiteY16" fmla="*/ 625475 h 1104900"/>
                <a:gd name="connsiteX17" fmla="*/ 710565 w 1028700"/>
                <a:gd name="connsiteY17" fmla="*/ 632460 h 1104900"/>
                <a:gd name="connsiteX18" fmla="*/ 701675 w 1028700"/>
                <a:gd name="connsiteY18" fmla="*/ 634365 h 1104900"/>
                <a:gd name="connsiteX19" fmla="*/ 1030605 w 1028700"/>
                <a:gd name="connsiteY19" fmla="*/ 1106170 h 1104900"/>
                <a:gd name="connsiteX20" fmla="*/ 875665 w 1028700"/>
                <a:gd name="connsiteY20" fmla="*/ 1106170 h 1104900"/>
                <a:gd name="connsiteX21" fmla="*/ 875665 w 1028700"/>
                <a:gd name="connsiteY2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700" h="1104900">
                  <a:moveTo>
                    <a:pt x="875665" y="1106170"/>
                  </a:moveTo>
                  <a:lnTo>
                    <a:pt x="559435" y="643890"/>
                  </a:lnTo>
                  <a:lnTo>
                    <a:pt x="254000" y="643890"/>
                  </a:lnTo>
                  <a:lnTo>
                    <a:pt x="254000" y="525145"/>
                  </a:lnTo>
                  <a:lnTo>
                    <a:pt x="640715" y="525145"/>
                  </a:lnTo>
                  <a:cubicBezTo>
                    <a:pt x="762635" y="525145"/>
                    <a:pt x="858520" y="435610"/>
                    <a:pt x="858520" y="321310"/>
                  </a:cubicBezTo>
                  <a:cubicBezTo>
                    <a:pt x="858520" y="272415"/>
                    <a:pt x="839470" y="225425"/>
                    <a:pt x="804545" y="188595"/>
                  </a:cubicBezTo>
                  <a:cubicBezTo>
                    <a:pt x="742950" y="127000"/>
                    <a:pt x="668655" y="118745"/>
                    <a:pt x="603885" y="118745"/>
                  </a:cubicBezTo>
                  <a:lnTo>
                    <a:pt x="161290" y="118745"/>
                  </a:lnTo>
                  <a:lnTo>
                    <a:pt x="135890" y="144145"/>
                  </a:lnTo>
                  <a:lnTo>
                    <a:pt x="135890" y="1106170"/>
                  </a:lnTo>
                  <a:lnTo>
                    <a:pt x="0" y="1106170"/>
                  </a:lnTo>
                  <a:lnTo>
                    <a:pt x="0" y="0"/>
                  </a:lnTo>
                  <a:lnTo>
                    <a:pt x="603885" y="0"/>
                  </a:lnTo>
                  <a:cubicBezTo>
                    <a:pt x="739140" y="0"/>
                    <a:pt x="839470" y="36195"/>
                    <a:pt x="909955" y="109855"/>
                  </a:cubicBezTo>
                  <a:cubicBezTo>
                    <a:pt x="964565" y="167640"/>
                    <a:pt x="993140" y="241300"/>
                    <a:pt x="993140" y="322580"/>
                  </a:cubicBezTo>
                  <a:cubicBezTo>
                    <a:pt x="993140" y="466725"/>
                    <a:pt x="895985" y="582930"/>
                    <a:pt x="739775" y="625475"/>
                  </a:cubicBezTo>
                  <a:cubicBezTo>
                    <a:pt x="735965" y="626745"/>
                    <a:pt x="726440" y="629285"/>
                    <a:pt x="710565" y="632460"/>
                  </a:cubicBezTo>
                  <a:lnTo>
                    <a:pt x="701675" y="634365"/>
                  </a:lnTo>
                  <a:lnTo>
                    <a:pt x="1030605" y="1106170"/>
                  </a:lnTo>
                  <a:lnTo>
                    <a:pt x="875665" y="1106170"/>
                  </a:lnTo>
                  <a:lnTo>
                    <a:pt x="875665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1" name="Frihandsfigur 10">
              <a:extLst>
                <a:ext uri="{FF2B5EF4-FFF2-40B4-BE49-F238E27FC236}">
                  <a16:creationId xmlns:a16="http://schemas.microsoft.com/office/drawing/2014/main" id="{FF3C6B11-9EB8-3C4F-9CFD-E6F1AD088536}"/>
                </a:ext>
              </a:extLst>
            </p:cNvPr>
            <p:cNvSpPr/>
            <p:nvPr/>
          </p:nvSpPr>
          <p:spPr>
            <a:xfrm>
              <a:off x="8982075" y="2878455"/>
              <a:ext cx="1047750" cy="1104900"/>
            </a:xfrm>
            <a:custGeom>
              <a:avLst/>
              <a:gdLst>
                <a:gd name="connsiteX0" fmla="*/ 459105 w 1047750"/>
                <a:gd name="connsiteY0" fmla="*/ 1106170 h 1104900"/>
                <a:gd name="connsiteX1" fmla="*/ 459105 w 1047750"/>
                <a:gd name="connsiteY1" fmla="*/ 654050 h 1104900"/>
                <a:gd name="connsiteX2" fmla="*/ 0 w 1047750"/>
                <a:gd name="connsiteY2" fmla="*/ 0 h 1104900"/>
                <a:gd name="connsiteX3" fmla="*/ 155575 w 1047750"/>
                <a:gd name="connsiteY3" fmla="*/ 0 h 1104900"/>
                <a:gd name="connsiteX4" fmla="*/ 511810 w 1047750"/>
                <a:gd name="connsiteY4" fmla="*/ 512445 h 1104900"/>
                <a:gd name="connsiteX5" fmla="*/ 542925 w 1047750"/>
                <a:gd name="connsiteY5" fmla="*/ 512445 h 1104900"/>
                <a:gd name="connsiteX6" fmla="*/ 897890 w 1047750"/>
                <a:gd name="connsiteY6" fmla="*/ 0 h 1104900"/>
                <a:gd name="connsiteX7" fmla="*/ 1053465 w 1047750"/>
                <a:gd name="connsiteY7" fmla="*/ 0 h 1104900"/>
                <a:gd name="connsiteX8" fmla="*/ 594360 w 1047750"/>
                <a:gd name="connsiteY8" fmla="*/ 654050 h 1104900"/>
                <a:gd name="connsiteX9" fmla="*/ 594360 w 1047750"/>
                <a:gd name="connsiteY9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7750" h="1104900">
                  <a:moveTo>
                    <a:pt x="459105" y="1106170"/>
                  </a:moveTo>
                  <a:lnTo>
                    <a:pt x="459105" y="654050"/>
                  </a:lnTo>
                  <a:lnTo>
                    <a:pt x="0" y="0"/>
                  </a:lnTo>
                  <a:lnTo>
                    <a:pt x="155575" y="0"/>
                  </a:lnTo>
                  <a:lnTo>
                    <a:pt x="511810" y="512445"/>
                  </a:lnTo>
                  <a:lnTo>
                    <a:pt x="542925" y="512445"/>
                  </a:lnTo>
                  <a:lnTo>
                    <a:pt x="897890" y="0"/>
                  </a:lnTo>
                  <a:lnTo>
                    <a:pt x="1053465" y="0"/>
                  </a:lnTo>
                  <a:lnTo>
                    <a:pt x="594360" y="654050"/>
                  </a:lnTo>
                  <a:lnTo>
                    <a:pt x="59436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2" name="Frihandsfigur 11">
              <a:extLst>
                <a:ext uri="{FF2B5EF4-FFF2-40B4-BE49-F238E27FC236}">
                  <a16:creationId xmlns:a16="http://schemas.microsoft.com/office/drawing/2014/main" id="{74214D51-CC57-3B4C-86B3-7683E6A211B7}"/>
                </a:ext>
              </a:extLst>
            </p:cNvPr>
            <p:cNvSpPr/>
            <p:nvPr/>
          </p:nvSpPr>
          <p:spPr>
            <a:xfrm>
              <a:off x="2157473" y="2311143"/>
              <a:ext cx="2235200" cy="2235200"/>
            </a:xfrm>
            <a:custGeom>
              <a:avLst/>
              <a:gdLst>
                <a:gd name="connsiteX0" fmla="*/ 1970027 w 2235200"/>
                <a:gd name="connsiteY0" fmla="*/ 393957 h 2235200"/>
                <a:gd name="connsiteX1" fmla="*/ 393957 w 2235200"/>
                <a:gd name="connsiteY1" fmla="*/ 266322 h 2235200"/>
                <a:gd name="connsiteX2" fmla="*/ 266322 w 2235200"/>
                <a:gd name="connsiteY2" fmla="*/ 1842392 h 2235200"/>
                <a:gd name="connsiteX3" fmla="*/ 1842393 w 2235200"/>
                <a:gd name="connsiteY3" fmla="*/ 1970028 h 2235200"/>
                <a:gd name="connsiteX4" fmla="*/ 1970027 w 2235200"/>
                <a:gd name="connsiteY4" fmla="*/ 393957 h 2235200"/>
                <a:gd name="connsiteX5" fmla="*/ 464442 w 2235200"/>
                <a:gd name="connsiteY5" fmla="*/ 349507 h 2235200"/>
                <a:gd name="connsiteX6" fmla="*/ 1777622 w 2235200"/>
                <a:gd name="connsiteY6" fmla="*/ 354587 h 2235200"/>
                <a:gd name="connsiteX7" fmla="*/ 160277 w 2235200"/>
                <a:gd name="connsiteY7" fmla="*/ 802262 h 2235200"/>
                <a:gd name="connsiteX8" fmla="*/ 464442 w 2235200"/>
                <a:gd name="connsiteY8" fmla="*/ 349507 h 2235200"/>
                <a:gd name="connsiteX9" fmla="*/ 349507 w 2235200"/>
                <a:gd name="connsiteY9" fmla="*/ 1771907 h 2235200"/>
                <a:gd name="connsiteX10" fmla="*/ 116462 w 2235200"/>
                <a:gd name="connsiteY10" fmla="*/ 1001652 h 2235200"/>
                <a:gd name="connsiteX11" fmla="*/ 660657 w 2235200"/>
                <a:gd name="connsiteY11" fmla="*/ 1279782 h 2235200"/>
                <a:gd name="connsiteX12" fmla="*/ 748922 w 2235200"/>
                <a:gd name="connsiteY12" fmla="*/ 1204853 h 2235200"/>
                <a:gd name="connsiteX13" fmla="*/ 197107 w 2235200"/>
                <a:gd name="connsiteY13" fmla="*/ 922912 h 2235200"/>
                <a:gd name="connsiteX14" fmla="*/ 199647 w 2235200"/>
                <a:gd name="connsiteY14" fmla="*/ 904497 h 2235200"/>
                <a:gd name="connsiteX15" fmla="*/ 1767462 w 2235200"/>
                <a:gd name="connsiteY15" fmla="*/ 470157 h 2235200"/>
                <a:gd name="connsiteX16" fmla="*/ 1779527 w 2235200"/>
                <a:gd name="connsiteY16" fmla="*/ 484762 h 2235200"/>
                <a:gd name="connsiteX17" fmla="*/ 775592 w 2235200"/>
                <a:gd name="connsiteY17" fmla="*/ 1338203 h 2235200"/>
                <a:gd name="connsiteX18" fmla="*/ 1072137 w 2235200"/>
                <a:gd name="connsiteY18" fmla="*/ 2125603 h 2235200"/>
                <a:gd name="connsiteX19" fmla="*/ 349507 w 2235200"/>
                <a:gd name="connsiteY19" fmla="*/ 1771907 h 2235200"/>
                <a:gd name="connsiteX20" fmla="*/ 1162943 w 2235200"/>
                <a:gd name="connsiteY20" fmla="*/ 2058928 h 2235200"/>
                <a:gd name="connsiteX21" fmla="*/ 903862 w 2235200"/>
                <a:gd name="connsiteY21" fmla="*/ 1371857 h 2235200"/>
                <a:gd name="connsiteX22" fmla="*/ 1850012 w 2235200"/>
                <a:gd name="connsiteY22" fmla="*/ 567947 h 2235200"/>
                <a:gd name="connsiteX23" fmla="*/ 1862077 w 2235200"/>
                <a:gd name="connsiteY23" fmla="*/ 582552 h 2235200"/>
                <a:gd name="connsiteX24" fmla="*/ 1181357 w 2235200"/>
                <a:gd name="connsiteY24" fmla="*/ 2059562 h 2235200"/>
                <a:gd name="connsiteX25" fmla="*/ 1162943 w 2235200"/>
                <a:gd name="connsiteY25" fmla="*/ 2058928 h 2235200"/>
                <a:gd name="connsiteX26" fmla="*/ 1771907 w 2235200"/>
                <a:gd name="connsiteY26" fmla="*/ 1886842 h 2235200"/>
                <a:gd name="connsiteX27" fmla="*/ 1275972 w 2235200"/>
                <a:gd name="connsiteY27" fmla="*/ 2114173 h 2235200"/>
                <a:gd name="connsiteX28" fmla="*/ 1978282 w 2235200"/>
                <a:gd name="connsiteY28" fmla="*/ 590172 h 2235200"/>
                <a:gd name="connsiteX29" fmla="*/ 1771907 w 2235200"/>
                <a:gd name="connsiteY29" fmla="*/ 1886842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35200" h="2235200">
                  <a:moveTo>
                    <a:pt x="1970027" y="393957"/>
                  </a:moveTo>
                  <a:cubicBezTo>
                    <a:pt x="1569977" y="-76578"/>
                    <a:pt x="864492" y="-133728"/>
                    <a:pt x="393957" y="266322"/>
                  </a:cubicBezTo>
                  <a:cubicBezTo>
                    <a:pt x="-76578" y="666372"/>
                    <a:pt x="-133728" y="1371857"/>
                    <a:pt x="266322" y="1842392"/>
                  </a:cubicBezTo>
                  <a:cubicBezTo>
                    <a:pt x="666372" y="2312928"/>
                    <a:pt x="1371857" y="2370078"/>
                    <a:pt x="1842393" y="1970028"/>
                  </a:cubicBezTo>
                  <a:cubicBezTo>
                    <a:pt x="2312927" y="1569978"/>
                    <a:pt x="2370077" y="864492"/>
                    <a:pt x="1970027" y="393957"/>
                  </a:cubicBezTo>
                  <a:close/>
                  <a:moveTo>
                    <a:pt x="464442" y="349507"/>
                  </a:moveTo>
                  <a:cubicBezTo>
                    <a:pt x="847982" y="23117"/>
                    <a:pt x="1407418" y="34547"/>
                    <a:pt x="1777622" y="354587"/>
                  </a:cubicBezTo>
                  <a:lnTo>
                    <a:pt x="160277" y="802262"/>
                  </a:lnTo>
                  <a:cubicBezTo>
                    <a:pt x="216157" y="631447"/>
                    <a:pt x="318392" y="473967"/>
                    <a:pt x="464442" y="349507"/>
                  </a:cubicBezTo>
                  <a:close/>
                  <a:moveTo>
                    <a:pt x="349507" y="1771907"/>
                  </a:moveTo>
                  <a:cubicBezTo>
                    <a:pt x="160912" y="1550292"/>
                    <a:pt x="85347" y="1270257"/>
                    <a:pt x="116462" y="1001652"/>
                  </a:cubicBezTo>
                  <a:lnTo>
                    <a:pt x="660657" y="1279782"/>
                  </a:lnTo>
                  <a:lnTo>
                    <a:pt x="748922" y="1204853"/>
                  </a:lnTo>
                  <a:lnTo>
                    <a:pt x="197107" y="922912"/>
                  </a:lnTo>
                  <a:cubicBezTo>
                    <a:pt x="198377" y="914022"/>
                    <a:pt x="198377" y="913387"/>
                    <a:pt x="199647" y="904497"/>
                  </a:cubicBezTo>
                  <a:lnTo>
                    <a:pt x="1767462" y="470157"/>
                  </a:lnTo>
                  <a:lnTo>
                    <a:pt x="1779527" y="484762"/>
                  </a:lnTo>
                  <a:lnTo>
                    <a:pt x="775592" y="1338203"/>
                  </a:lnTo>
                  <a:lnTo>
                    <a:pt x="1072137" y="2125603"/>
                  </a:lnTo>
                  <a:cubicBezTo>
                    <a:pt x="802262" y="2113537"/>
                    <a:pt x="537467" y="1993523"/>
                    <a:pt x="349507" y="1771907"/>
                  </a:cubicBezTo>
                  <a:close/>
                  <a:moveTo>
                    <a:pt x="1162943" y="2058928"/>
                  </a:moveTo>
                  <a:lnTo>
                    <a:pt x="903862" y="1371857"/>
                  </a:lnTo>
                  <a:lnTo>
                    <a:pt x="1850012" y="567947"/>
                  </a:lnTo>
                  <a:lnTo>
                    <a:pt x="1862077" y="582552"/>
                  </a:lnTo>
                  <a:lnTo>
                    <a:pt x="1181357" y="2059562"/>
                  </a:lnTo>
                  <a:cubicBezTo>
                    <a:pt x="1172468" y="2058928"/>
                    <a:pt x="1171832" y="2058928"/>
                    <a:pt x="1162943" y="2058928"/>
                  </a:cubicBezTo>
                  <a:close/>
                  <a:moveTo>
                    <a:pt x="1771907" y="1886842"/>
                  </a:moveTo>
                  <a:cubicBezTo>
                    <a:pt x="1625222" y="2011303"/>
                    <a:pt x="1453137" y="2086867"/>
                    <a:pt x="1275972" y="2114173"/>
                  </a:cubicBezTo>
                  <a:lnTo>
                    <a:pt x="1978282" y="590172"/>
                  </a:lnTo>
                  <a:cubicBezTo>
                    <a:pt x="2234187" y="1006732"/>
                    <a:pt x="2155447" y="1561087"/>
                    <a:pt x="1771907" y="1886842"/>
                  </a:cubicBez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FD42919-7C4F-2944-8D2E-013828CA73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1C8C508C-3EA7-435D-9CA1-8679E737785F}" type="datetime1">
              <a:rPr lang="sv-SE" smtClean="0"/>
              <a:t>2021-04-27</a:t>
            </a:fld>
            <a:endParaRPr lang="sv-SE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D0B90F1-7753-7847-91BF-A8BF569753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9DDD3C3-245E-C84C-89B9-6804125C63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39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Sub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F3951F5-4703-D44A-B115-272F5947A2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351" y="958738"/>
            <a:ext cx="10644969" cy="1081088"/>
          </a:xfrm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headline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</a:t>
            </a:r>
            <a:br>
              <a:rPr lang="sv-SE"/>
            </a:br>
            <a:r>
              <a:rPr lang="sv-SE"/>
              <a:t>maximum </a:t>
            </a:r>
            <a:r>
              <a:rPr lang="sv-SE" err="1"/>
              <a:t>two</a:t>
            </a:r>
            <a:r>
              <a:rPr lang="sv-SE"/>
              <a:t> </a:t>
            </a:r>
            <a:r>
              <a:rPr lang="sv-SE" err="1"/>
              <a:t>lines</a:t>
            </a:r>
            <a:endParaRPr lang="sv-SE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95D8BAF-C903-7640-A4DD-89C178A0C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801" y="463594"/>
            <a:ext cx="5076787" cy="42540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00" b="0" i="0" cap="all" spc="60" baseline="0">
                <a:solidFill>
                  <a:schemeClr val="tx1"/>
                </a:solidFill>
              </a:defRPr>
            </a:lvl1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a </a:t>
            </a:r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header</a:t>
            </a:r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539DC027-53E9-2149-AAB1-4790C8F9121A}"/>
              </a:ext>
            </a:extLst>
          </p:cNvPr>
          <p:cNvGrpSpPr/>
          <p:nvPr userDrawn="1"/>
        </p:nvGrpSpPr>
        <p:grpSpPr>
          <a:xfrm>
            <a:off x="10666502" y="6334963"/>
            <a:ext cx="1232056" cy="349818"/>
            <a:chOff x="2157473" y="2311143"/>
            <a:chExt cx="7872352" cy="2235200"/>
          </a:xfrm>
        </p:grpSpPr>
        <p:sp>
          <p:nvSpPr>
            <p:cNvPr id="9" name="Frihandsfigur 8">
              <a:extLst>
                <a:ext uri="{FF2B5EF4-FFF2-40B4-BE49-F238E27FC236}">
                  <a16:creationId xmlns:a16="http://schemas.microsoft.com/office/drawing/2014/main" id="{864D91E2-FA58-6548-831E-A10E3A241C73}"/>
                </a:ext>
              </a:extLst>
            </p:cNvPr>
            <p:cNvSpPr/>
            <p:nvPr/>
          </p:nvSpPr>
          <p:spPr>
            <a:xfrm>
              <a:off x="6510020" y="2878455"/>
              <a:ext cx="857250" cy="1104900"/>
            </a:xfrm>
            <a:custGeom>
              <a:avLst/>
              <a:gdLst>
                <a:gd name="connsiteX0" fmla="*/ 0 w 857250"/>
                <a:gd name="connsiteY0" fmla="*/ 1106170 h 1104900"/>
                <a:gd name="connsiteX1" fmla="*/ 0 w 857250"/>
                <a:gd name="connsiteY1" fmla="*/ 0 h 1104900"/>
                <a:gd name="connsiteX2" fmla="*/ 862330 w 857250"/>
                <a:gd name="connsiteY2" fmla="*/ 0 h 1104900"/>
                <a:gd name="connsiteX3" fmla="*/ 862330 w 857250"/>
                <a:gd name="connsiteY3" fmla="*/ 128270 h 1104900"/>
                <a:gd name="connsiteX4" fmla="*/ 161290 w 857250"/>
                <a:gd name="connsiteY4" fmla="*/ 128270 h 1104900"/>
                <a:gd name="connsiteX5" fmla="*/ 135890 w 857250"/>
                <a:gd name="connsiteY5" fmla="*/ 153670 h 1104900"/>
                <a:gd name="connsiteX6" fmla="*/ 135890 w 857250"/>
                <a:gd name="connsiteY6" fmla="*/ 499110 h 1104900"/>
                <a:gd name="connsiteX7" fmla="*/ 161290 w 857250"/>
                <a:gd name="connsiteY7" fmla="*/ 524510 h 1104900"/>
                <a:gd name="connsiteX8" fmla="*/ 728345 w 857250"/>
                <a:gd name="connsiteY8" fmla="*/ 524510 h 1104900"/>
                <a:gd name="connsiteX9" fmla="*/ 728345 w 857250"/>
                <a:gd name="connsiteY9" fmla="*/ 643255 h 1104900"/>
                <a:gd name="connsiteX10" fmla="*/ 161290 w 857250"/>
                <a:gd name="connsiteY10" fmla="*/ 643255 h 1104900"/>
                <a:gd name="connsiteX11" fmla="*/ 135890 w 857250"/>
                <a:gd name="connsiteY11" fmla="*/ 668655 h 1104900"/>
                <a:gd name="connsiteX12" fmla="*/ 135890 w 857250"/>
                <a:gd name="connsiteY12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7250" h="1104900">
                  <a:moveTo>
                    <a:pt x="0" y="1106170"/>
                  </a:moveTo>
                  <a:lnTo>
                    <a:pt x="0" y="0"/>
                  </a:lnTo>
                  <a:lnTo>
                    <a:pt x="862330" y="0"/>
                  </a:lnTo>
                  <a:lnTo>
                    <a:pt x="862330" y="128270"/>
                  </a:lnTo>
                  <a:lnTo>
                    <a:pt x="161290" y="128270"/>
                  </a:lnTo>
                  <a:lnTo>
                    <a:pt x="135890" y="153670"/>
                  </a:lnTo>
                  <a:lnTo>
                    <a:pt x="135890" y="499110"/>
                  </a:lnTo>
                  <a:lnTo>
                    <a:pt x="161290" y="524510"/>
                  </a:lnTo>
                  <a:lnTo>
                    <a:pt x="728345" y="524510"/>
                  </a:lnTo>
                  <a:lnTo>
                    <a:pt x="728345" y="643255"/>
                  </a:lnTo>
                  <a:lnTo>
                    <a:pt x="161290" y="643255"/>
                  </a:lnTo>
                  <a:lnTo>
                    <a:pt x="135890" y="668655"/>
                  </a:lnTo>
                  <a:lnTo>
                    <a:pt x="13589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0" name="Frihandsfigur 9">
              <a:extLst>
                <a:ext uri="{FF2B5EF4-FFF2-40B4-BE49-F238E27FC236}">
                  <a16:creationId xmlns:a16="http://schemas.microsoft.com/office/drawing/2014/main" id="{493128F2-75A0-BC48-ACA9-9CD460E62DF7}"/>
                </a:ext>
              </a:extLst>
            </p:cNvPr>
            <p:cNvSpPr/>
            <p:nvPr/>
          </p:nvSpPr>
          <p:spPr>
            <a:xfrm>
              <a:off x="5033645" y="2878455"/>
              <a:ext cx="1149350" cy="1104900"/>
            </a:xfrm>
            <a:custGeom>
              <a:avLst/>
              <a:gdLst>
                <a:gd name="connsiteX0" fmla="*/ 1001395 w 1149350"/>
                <a:gd name="connsiteY0" fmla="*/ 1106170 h 1104900"/>
                <a:gd name="connsiteX1" fmla="*/ 854710 w 1149350"/>
                <a:gd name="connsiteY1" fmla="*/ 774065 h 1104900"/>
                <a:gd name="connsiteX2" fmla="*/ 417830 w 1149350"/>
                <a:gd name="connsiteY2" fmla="*/ 774065 h 1104900"/>
                <a:gd name="connsiteX3" fmla="*/ 470535 w 1149350"/>
                <a:gd name="connsiteY3" fmla="*/ 655320 h 1104900"/>
                <a:gd name="connsiteX4" fmla="*/ 802640 w 1149350"/>
                <a:gd name="connsiteY4" fmla="*/ 655320 h 1104900"/>
                <a:gd name="connsiteX5" fmla="*/ 588645 w 1149350"/>
                <a:gd name="connsiteY5" fmla="*/ 182880 h 1104900"/>
                <a:gd name="connsiteX6" fmla="*/ 551180 w 1149350"/>
                <a:gd name="connsiteY6" fmla="*/ 182880 h 1104900"/>
                <a:gd name="connsiteX7" fmla="*/ 139700 w 1149350"/>
                <a:gd name="connsiteY7" fmla="*/ 1106170 h 1104900"/>
                <a:gd name="connsiteX8" fmla="*/ 0 w 1149350"/>
                <a:gd name="connsiteY8" fmla="*/ 1106170 h 1104900"/>
                <a:gd name="connsiteX9" fmla="*/ 509270 w 1149350"/>
                <a:gd name="connsiteY9" fmla="*/ 0 h 1104900"/>
                <a:gd name="connsiteX10" fmla="*/ 640715 w 1149350"/>
                <a:gd name="connsiteY10" fmla="*/ 0 h 1104900"/>
                <a:gd name="connsiteX11" fmla="*/ 1149350 w 1149350"/>
                <a:gd name="connsiteY1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9350" h="1104900">
                  <a:moveTo>
                    <a:pt x="1001395" y="1106170"/>
                  </a:moveTo>
                  <a:lnTo>
                    <a:pt x="854710" y="774065"/>
                  </a:lnTo>
                  <a:lnTo>
                    <a:pt x="417830" y="774065"/>
                  </a:lnTo>
                  <a:lnTo>
                    <a:pt x="470535" y="655320"/>
                  </a:lnTo>
                  <a:lnTo>
                    <a:pt x="802640" y="655320"/>
                  </a:lnTo>
                  <a:lnTo>
                    <a:pt x="588645" y="182880"/>
                  </a:lnTo>
                  <a:lnTo>
                    <a:pt x="551180" y="182880"/>
                  </a:lnTo>
                  <a:lnTo>
                    <a:pt x="139700" y="1106170"/>
                  </a:lnTo>
                  <a:lnTo>
                    <a:pt x="0" y="1106170"/>
                  </a:lnTo>
                  <a:lnTo>
                    <a:pt x="509270" y="0"/>
                  </a:lnTo>
                  <a:lnTo>
                    <a:pt x="640715" y="0"/>
                  </a:lnTo>
                  <a:lnTo>
                    <a:pt x="114935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1" name="Frihandsfigur 10">
              <a:extLst>
                <a:ext uri="{FF2B5EF4-FFF2-40B4-BE49-F238E27FC236}">
                  <a16:creationId xmlns:a16="http://schemas.microsoft.com/office/drawing/2014/main" id="{98F73141-4DB9-DF4A-9D7A-41C947491871}"/>
                </a:ext>
              </a:extLst>
            </p:cNvPr>
            <p:cNvSpPr/>
            <p:nvPr/>
          </p:nvSpPr>
          <p:spPr>
            <a:xfrm>
              <a:off x="7737475" y="2878455"/>
              <a:ext cx="1028700" cy="1104900"/>
            </a:xfrm>
            <a:custGeom>
              <a:avLst/>
              <a:gdLst>
                <a:gd name="connsiteX0" fmla="*/ 875665 w 1028700"/>
                <a:gd name="connsiteY0" fmla="*/ 1106170 h 1104900"/>
                <a:gd name="connsiteX1" fmla="*/ 559435 w 1028700"/>
                <a:gd name="connsiteY1" fmla="*/ 643890 h 1104900"/>
                <a:gd name="connsiteX2" fmla="*/ 254000 w 1028700"/>
                <a:gd name="connsiteY2" fmla="*/ 643890 h 1104900"/>
                <a:gd name="connsiteX3" fmla="*/ 254000 w 1028700"/>
                <a:gd name="connsiteY3" fmla="*/ 525145 h 1104900"/>
                <a:gd name="connsiteX4" fmla="*/ 640715 w 1028700"/>
                <a:gd name="connsiteY4" fmla="*/ 525145 h 1104900"/>
                <a:gd name="connsiteX5" fmla="*/ 858520 w 1028700"/>
                <a:gd name="connsiteY5" fmla="*/ 321310 h 1104900"/>
                <a:gd name="connsiteX6" fmla="*/ 804545 w 1028700"/>
                <a:gd name="connsiteY6" fmla="*/ 188595 h 1104900"/>
                <a:gd name="connsiteX7" fmla="*/ 603885 w 1028700"/>
                <a:gd name="connsiteY7" fmla="*/ 118745 h 1104900"/>
                <a:gd name="connsiteX8" fmla="*/ 161290 w 1028700"/>
                <a:gd name="connsiteY8" fmla="*/ 118745 h 1104900"/>
                <a:gd name="connsiteX9" fmla="*/ 135890 w 1028700"/>
                <a:gd name="connsiteY9" fmla="*/ 144145 h 1104900"/>
                <a:gd name="connsiteX10" fmla="*/ 135890 w 1028700"/>
                <a:gd name="connsiteY10" fmla="*/ 1106170 h 1104900"/>
                <a:gd name="connsiteX11" fmla="*/ 0 w 1028700"/>
                <a:gd name="connsiteY11" fmla="*/ 1106170 h 1104900"/>
                <a:gd name="connsiteX12" fmla="*/ 0 w 1028700"/>
                <a:gd name="connsiteY12" fmla="*/ 0 h 1104900"/>
                <a:gd name="connsiteX13" fmla="*/ 603885 w 1028700"/>
                <a:gd name="connsiteY13" fmla="*/ 0 h 1104900"/>
                <a:gd name="connsiteX14" fmla="*/ 909955 w 1028700"/>
                <a:gd name="connsiteY14" fmla="*/ 109855 h 1104900"/>
                <a:gd name="connsiteX15" fmla="*/ 993140 w 1028700"/>
                <a:gd name="connsiteY15" fmla="*/ 322580 h 1104900"/>
                <a:gd name="connsiteX16" fmla="*/ 739775 w 1028700"/>
                <a:gd name="connsiteY16" fmla="*/ 625475 h 1104900"/>
                <a:gd name="connsiteX17" fmla="*/ 710565 w 1028700"/>
                <a:gd name="connsiteY17" fmla="*/ 632460 h 1104900"/>
                <a:gd name="connsiteX18" fmla="*/ 701675 w 1028700"/>
                <a:gd name="connsiteY18" fmla="*/ 634365 h 1104900"/>
                <a:gd name="connsiteX19" fmla="*/ 1030605 w 1028700"/>
                <a:gd name="connsiteY19" fmla="*/ 1106170 h 1104900"/>
                <a:gd name="connsiteX20" fmla="*/ 875665 w 1028700"/>
                <a:gd name="connsiteY20" fmla="*/ 1106170 h 1104900"/>
                <a:gd name="connsiteX21" fmla="*/ 875665 w 1028700"/>
                <a:gd name="connsiteY21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700" h="1104900">
                  <a:moveTo>
                    <a:pt x="875665" y="1106170"/>
                  </a:moveTo>
                  <a:lnTo>
                    <a:pt x="559435" y="643890"/>
                  </a:lnTo>
                  <a:lnTo>
                    <a:pt x="254000" y="643890"/>
                  </a:lnTo>
                  <a:lnTo>
                    <a:pt x="254000" y="525145"/>
                  </a:lnTo>
                  <a:lnTo>
                    <a:pt x="640715" y="525145"/>
                  </a:lnTo>
                  <a:cubicBezTo>
                    <a:pt x="762635" y="525145"/>
                    <a:pt x="858520" y="435610"/>
                    <a:pt x="858520" y="321310"/>
                  </a:cubicBezTo>
                  <a:cubicBezTo>
                    <a:pt x="858520" y="272415"/>
                    <a:pt x="839470" y="225425"/>
                    <a:pt x="804545" y="188595"/>
                  </a:cubicBezTo>
                  <a:cubicBezTo>
                    <a:pt x="742950" y="127000"/>
                    <a:pt x="668655" y="118745"/>
                    <a:pt x="603885" y="118745"/>
                  </a:cubicBezTo>
                  <a:lnTo>
                    <a:pt x="161290" y="118745"/>
                  </a:lnTo>
                  <a:lnTo>
                    <a:pt x="135890" y="144145"/>
                  </a:lnTo>
                  <a:lnTo>
                    <a:pt x="135890" y="1106170"/>
                  </a:lnTo>
                  <a:lnTo>
                    <a:pt x="0" y="1106170"/>
                  </a:lnTo>
                  <a:lnTo>
                    <a:pt x="0" y="0"/>
                  </a:lnTo>
                  <a:lnTo>
                    <a:pt x="603885" y="0"/>
                  </a:lnTo>
                  <a:cubicBezTo>
                    <a:pt x="739140" y="0"/>
                    <a:pt x="839470" y="36195"/>
                    <a:pt x="909955" y="109855"/>
                  </a:cubicBezTo>
                  <a:cubicBezTo>
                    <a:pt x="964565" y="167640"/>
                    <a:pt x="993140" y="241300"/>
                    <a:pt x="993140" y="322580"/>
                  </a:cubicBezTo>
                  <a:cubicBezTo>
                    <a:pt x="993140" y="466725"/>
                    <a:pt x="895985" y="582930"/>
                    <a:pt x="739775" y="625475"/>
                  </a:cubicBezTo>
                  <a:cubicBezTo>
                    <a:pt x="735965" y="626745"/>
                    <a:pt x="726440" y="629285"/>
                    <a:pt x="710565" y="632460"/>
                  </a:cubicBezTo>
                  <a:lnTo>
                    <a:pt x="701675" y="634365"/>
                  </a:lnTo>
                  <a:lnTo>
                    <a:pt x="1030605" y="1106170"/>
                  </a:lnTo>
                  <a:lnTo>
                    <a:pt x="875665" y="1106170"/>
                  </a:lnTo>
                  <a:lnTo>
                    <a:pt x="875665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2" name="Frihandsfigur 11">
              <a:extLst>
                <a:ext uri="{FF2B5EF4-FFF2-40B4-BE49-F238E27FC236}">
                  <a16:creationId xmlns:a16="http://schemas.microsoft.com/office/drawing/2014/main" id="{756EF1ED-40F8-254C-A0DF-4B1353B4218C}"/>
                </a:ext>
              </a:extLst>
            </p:cNvPr>
            <p:cNvSpPr/>
            <p:nvPr/>
          </p:nvSpPr>
          <p:spPr>
            <a:xfrm>
              <a:off x="8982075" y="2878455"/>
              <a:ext cx="1047750" cy="1104900"/>
            </a:xfrm>
            <a:custGeom>
              <a:avLst/>
              <a:gdLst>
                <a:gd name="connsiteX0" fmla="*/ 459105 w 1047750"/>
                <a:gd name="connsiteY0" fmla="*/ 1106170 h 1104900"/>
                <a:gd name="connsiteX1" fmla="*/ 459105 w 1047750"/>
                <a:gd name="connsiteY1" fmla="*/ 654050 h 1104900"/>
                <a:gd name="connsiteX2" fmla="*/ 0 w 1047750"/>
                <a:gd name="connsiteY2" fmla="*/ 0 h 1104900"/>
                <a:gd name="connsiteX3" fmla="*/ 155575 w 1047750"/>
                <a:gd name="connsiteY3" fmla="*/ 0 h 1104900"/>
                <a:gd name="connsiteX4" fmla="*/ 511810 w 1047750"/>
                <a:gd name="connsiteY4" fmla="*/ 512445 h 1104900"/>
                <a:gd name="connsiteX5" fmla="*/ 542925 w 1047750"/>
                <a:gd name="connsiteY5" fmla="*/ 512445 h 1104900"/>
                <a:gd name="connsiteX6" fmla="*/ 897890 w 1047750"/>
                <a:gd name="connsiteY6" fmla="*/ 0 h 1104900"/>
                <a:gd name="connsiteX7" fmla="*/ 1053465 w 1047750"/>
                <a:gd name="connsiteY7" fmla="*/ 0 h 1104900"/>
                <a:gd name="connsiteX8" fmla="*/ 594360 w 1047750"/>
                <a:gd name="connsiteY8" fmla="*/ 654050 h 1104900"/>
                <a:gd name="connsiteX9" fmla="*/ 594360 w 1047750"/>
                <a:gd name="connsiteY9" fmla="*/ 110617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7750" h="1104900">
                  <a:moveTo>
                    <a:pt x="459105" y="1106170"/>
                  </a:moveTo>
                  <a:lnTo>
                    <a:pt x="459105" y="654050"/>
                  </a:lnTo>
                  <a:lnTo>
                    <a:pt x="0" y="0"/>
                  </a:lnTo>
                  <a:lnTo>
                    <a:pt x="155575" y="0"/>
                  </a:lnTo>
                  <a:lnTo>
                    <a:pt x="511810" y="512445"/>
                  </a:lnTo>
                  <a:lnTo>
                    <a:pt x="542925" y="512445"/>
                  </a:lnTo>
                  <a:lnTo>
                    <a:pt x="897890" y="0"/>
                  </a:lnTo>
                  <a:lnTo>
                    <a:pt x="1053465" y="0"/>
                  </a:lnTo>
                  <a:lnTo>
                    <a:pt x="594360" y="654050"/>
                  </a:lnTo>
                  <a:lnTo>
                    <a:pt x="594360" y="1106170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  <p:sp>
          <p:nvSpPr>
            <p:cNvPr id="13" name="Frihandsfigur 12">
              <a:extLst>
                <a:ext uri="{FF2B5EF4-FFF2-40B4-BE49-F238E27FC236}">
                  <a16:creationId xmlns:a16="http://schemas.microsoft.com/office/drawing/2014/main" id="{EC054AE6-8F0F-3942-8C0D-6695988DFF0A}"/>
                </a:ext>
              </a:extLst>
            </p:cNvPr>
            <p:cNvSpPr/>
            <p:nvPr/>
          </p:nvSpPr>
          <p:spPr>
            <a:xfrm>
              <a:off x="2157473" y="2311143"/>
              <a:ext cx="2235200" cy="2235200"/>
            </a:xfrm>
            <a:custGeom>
              <a:avLst/>
              <a:gdLst>
                <a:gd name="connsiteX0" fmla="*/ 1970027 w 2235200"/>
                <a:gd name="connsiteY0" fmla="*/ 393957 h 2235200"/>
                <a:gd name="connsiteX1" fmla="*/ 393957 w 2235200"/>
                <a:gd name="connsiteY1" fmla="*/ 266322 h 2235200"/>
                <a:gd name="connsiteX2" fmla="*/ 266322 w 2235200"/>
                <a:gd name="connsiteY2" fmla="*/ 1842392 h 2235200"/>
                <a:gd name="connsiteX3" fmla="*/ 1842393 w 2235200"/>
                <a:gd name="connsiteY3" fmla="*/ 1970028 h 2235200"/>
                <a:gd name="connsiteX4" fmla="*/ 1970027 w 2235200"/>
                <a:gd name="connsiteY4" fmla="*/ 393957 h 2235200"/>
                <a:gd name="connsiteX5" fmla="*/ 464442 w 2235200"/>
                <a:gd name="connsiteY5" fmla="*/ 349507 h 2235200"/>
                <a:gd name="connsiteX6" fmla="*/ 1777622 w 2235200"/>
                <a:gd name="connsiteY6" fmla="*/ 354587 h 2235200"/>
                <a:gd name="connsiteX7" fmla="*/ 160277 w 2235200"/>
                <a:gd name="connsiteY7" fmla="*/ 802262 h 2235200"/>
                <a:gd name="connsiteX8" fmla="*/ 464442 w 2235200"/>
                <a:gd name="connsiteY8" fmla="*/ 349507 h 2235200"/>
                <a:gd name="connsiteX9" fmla="*/ 349507 w 2235200"/>
                <a:gd name="connsiteY9" fmla="*/ 1771907 h 2235200"/>
                <a:gd name="connsiteX10" fmla="*/ 116462 w 2235200"/>
                <a:gd name="connsiteY10" fmla="*/ 1001652 h 2235200"/>
                <a:gd name="connsiteX11" fmla="*/ 660657 w 2235200"/>
                <a:gd name="connsiteY11" fmla="*/ 1279782 h 2235200"/>
                <a:gd name="connsiteX12" fmla="*/ 748922 w 2235200"/>
                <a:gd name="connsiteY12" fmla="*/ 1204853 h 2235200"/>
                <a:gd name="connsiteX13" fmla="*/ 197107 w 2235200"/>
                <a:gd name="connsiteY13" fmla="*/ 922912 h 2235200"/>
                <a:gd name="connsiteX14" fmla="*/ 199647 w 2235200"/>
                <a:gd name="connsiteY14" fmla="*/ 904497 h 2235200"/>
                <a:gd name="connsiteX15" fmla="*/ 1767462 w 2235200"/>
                <a:gd name="connsiteY15" fmla="*/ 470157 h 2235200"/>
                <a:gd name="connsiteX16" fmla="*/ 1779527 w 2235200"/>
                <a:gd name="connsiteY16" fmla="*/ 484762 h 2235200"/>
                <a:gd name="connsiteX17" fmla="*/ 775592 w 2235200"/>
                <a:gd name="connsiteY17" fmla="*/ 1338203 h 2235200"/>
                <a:gd name="connsiteX18" fmla="*/ 1072137 w 2235200"/>
                <a:gd name="connsiteY18" fmla="*/ 2125603 h 2235200"/>
                <a:gd name="connsiteX19" fmla="*/ 349507 w 2235200"/>
                <a:gd name="connsiteY19" fmla="*/ 1771907 h 2235200"/>
                <a:gd name="connsiteX20" fmla="*/ 1162943 w 2235200"/>
                <a:gd name="connsiteY20" fmla="*/ 2058928 h 2235200"/>
                <a:gd name="connsiteX21" fmla="*/ 903862 w 2235200"/>
                <a:gd name="connsiteY21" fmla="*/ 1371857 h 2235200"/>
                <a:gd name="connsiteX22" fmla="*/ 1850012 w 2235200"/>
                <a:gd name="connsiteY22" fmla="*/ 567947 h 2235200"/>
                <a:gd name="connsiteX23" fmla="*/ 1862077 w 2235200"/>
                <a:gd name="connsiteY23" fmla="*/ 582552 h 2235200"/>
                <a:gd name="connsiteX24" fmla="*/ 1181357 w 2235200"/>
                <a:gd name="connsiteY24" fmla="*/ 2059562 h 2235200"/>
                <a:gd name="connsiteX25" fmla="*/ 1162943 w 2235200"/>
                <a:gd name="connsiteY25" fmla="*/ 2058928 h 2235200"/>
                <a:gd name="connsiteX26" fmla="*/ 1771907 w 2235200"/>
                <a:gd name="connsiteY26" fmla="*/ 1886842 h 2235200"/>
                <a:gd name="connsiteX27" fmla="*/ 1275972 w 2235200"/>
                <a:gd name="connsiteY27" fmla="*/ 2114173 h 2235200"/>
                <a:gd name="connsiteX28" fmla="*/ 1978282 w 2235200"/>
                <a:gd name="connsiteY28" fmla="*/ 590172 h 2235200"/>
                <a:gd name="connsiteX29" fmla="*/ 1771907 w 2235200"/>
                <a:gd name="connsiteY29" fmla="*/ 1886842 h 223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35200" h="2235200">
                  <a:moveTo>
                    <a:pt x="1970027" y="393957"/>
                  </a:moveTo>
                  <a:cubicBezTo>
                    <a:pt x="1569977" y="-76578"/>
                    <a:pt x="864492" y="-133728"/>
                    <a:pt x="393957" y="266322"/>
                  </a:cubicBezTo>
                  <a:cubicBezTo>
                    <a:pt x="-76578" y="666372"/>
                    <a:pt x="-133728" y="1371857"/>
                    <a:pt x="266322" y="1842392"/>
                  </a:cubicBezTo>
                  <a:cubicBezTo>
                    <a:pt x="666372" y="2312928"/>
                    <a:pt x="1371857" y="2370078"/>
                    <a:pt x="1842393" y="1970028"/>
                  </a:cubicBezTo>
                  <a:cubicBezTo>
                    <a:pt x="2312927" y="1569978"/>
                    <a:pt x="2370077" y="864492"/>
                    <a:pt x="1970027" y="393957"/>
                  </a:cubicBezTo>
                  <a:close/>
                  <a:moveTo>
                    <a:pt x="464442" y="349507"/>
                  </a:moveTo>
                  <a:cubicBezTo>
                    <a:pt x="847982" y="23117"/>
                    <a:pt x="1407418" y="34547"/>
                    <a:pt x="1777622" y="354587"/>
                  </a:cubicBezTo>
                  <a:lnTo>
                    <a:pt x="160277" y="802262"/>
                  </a:lnTo>
                  <a:cubicBezTo>
                    <a:pt x="216157" y="631447"/>
                    <a:pt x="318392" y="473967"/>
                    <a:pt x="464442" y="349507"/>
                  </a:cubicBezTo>
                  <a:close/>
                  <a:moveTo>
                    <a:pt x="349507" y="1771907"/>
                  </a:moveTo>
                  <a:cubicBezTo>
                    <a:pt x="160912" y="1550292"/>
                    <a:pt x="85347" y="1270257"/>
                    <a:pt x="116462" y="1001652"/>
                  </a:cubicBezTo>
                  <a:lnTo>
                    <a:pt x="660657" y="1279782"/>
                  </a:lnTo>
                  <a:lnTo>
                    <a:pt x="748922" y="1204853"/>
                  </a:lnTo>
                  <a:lnTo>
                    <a:pt x="197107" y="922912"/>
                  </a:lnTo>
                  <a:cubicBezTo>
                    <a:pt x="198377" y="914022"/>
                    <a:pt x="198377" y="913387"/>
                    <a:pt x="199647" y="904497"/>
                  </a:cubicBezTo>
                  <a:lnTo>
                    <a:pt x="1767462" y="470157"/>
                  </a:lnTo>
                  <a:lnTo>
                    <a:pt x="1779527" y="484762"/>
                  </a:lnTo>
                  <a:lnTo>
                    <a:pt x="775592" y="1338203"/>
                  </a:lnTo>
                  <a:lnTo>
                    <a:pt x="1072137" y="2125603"/>
                  </a:lnTo>
                  <a:cubicBezTo>
                    <a:pt x="802262" y="2113537"/>
                    <a:pt x="537467" y="1993523"/>
                    <a:pt x="349507" y="1771907"/>
                  </a:cubicBezTo>
                  <a:close/>
                  <a:moveTo>
                    <a:pt x="1162943" y="2058928"/>
                  </a:moveTo>
                  <a:lnTo>
                    <a:pt x="903862" y="1371857"/>
                  </a:lnTo>
                  <a:lnTo>
                    <a:pt x="1850012" y="567947"/>
                  </a:lnTo>
                  <a:lnTo>
                    <a:pt x="1862077" y="582552"/>
                  </a:lnTo>
                  <a:lnTo>
                    <a:pt x="1181357" y="2059562"/>
                  </a:lnTo>
                  <a:cubicBezTo>
                    <a:pt x="1172468" y="2058928"/>
                    <a:pt x="1171832" y="2058928"/>
                    <a:pt x="1162943" y="2058928"/>
                  </a:cubicBezTo>
                  <a:close/>
                  <a:moveTo>
                    <a:pt x="1771907" y="1886842"/>
                  </a:moveTo>
                  <a:cubicBezTo>
                    <a:pt x="1625222" y="2011303"/>
                    <a:pt x="1453137" y="2086867"/>
                    <a:pt x="1275972" y="2114173"/>
                  </a:cubicBezTo>
                  <a:lnTo>
                    <a:pt x="1978282" y="590172"/>
                  </a:lnTo>
                  <a:cubicBezTo>
                    <a:pt x="2234187" y="1006732"/>
                    <a:pt x="2155447" y="1561087"/>
                    <a:pt x="1771907" y="1886842"/>
                  </a:cubicBezTo>
                  <a:close/>
                </a:path>
              </a:pathLst>
            </a:custGeom>
            <a:solidFill>
              <a:srgbClr val="000100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/>
            </a:p>
          </p:txBody>
        </p:sp>
      </p:grp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FFF09C65-4A1F-B54D-B408-A0AAF698C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7BE3CA3A-7C09-4898-B9EF-5D122690E0C9}" type="datetime1">
              <a:rPr lang="sv-SE" smtClean="0"/>
              <a:t>2021-04-27</a:t>
            </a:fld>
            <a:endParaRPr lang="sv-SE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8B903D4C-3FF5-0D46-87F0-9DD35A529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F801923-E64D-9046-B724-93000FC0A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235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351" y="958738"/>
            <a:ext cx="10644969" cy="1081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Master </a:t>
            </a:r>
            <a:r>
              <a:rPr lang="sv-SE" err="1"/>
              <a:t>title</a:t>
            </a:r>
            <a:r>
              <a:rPr lang="sv-SE"/>
              <a:t> </a:t>
            </a:r>
            <a:r>
              <a:rPr lang="sv-SE" err="1"/>
              <a:t>slide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6800" y="2533182"/>
            <a:ext cx="10646555" cy="35564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A587AD2-7608-C740-94C0-477F880929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4590" y="6445090"/>
            <a:ext cx="482610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20" baseline="0">
                <a:solidFill>
                  <a:schemeClr val="tx1"/>
                </a:solidFill>
              </a:defRPr>
            </a:lvl1pPr>
          </a:lstStyle>
          <a:p>
            <a:fld id="{F4D457E3-35A8-4032-9D0F-A60DBCED1AF8}" type="datetime1">
              <a:rPr lang="sv-SE" smtClean="0"/>
              <a:t>2021-04-27</a:t>
            </a:fld>
            <a:endParaRPr lang="sv-S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504B524-9F21-2447-900A-B939CB37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45090"/>
            <a:ext cx="4396388" cy="190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cap="all" spc="2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E644EAF-E825-7149-9716-9B8A96417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00" y="6445090"/>
            <a:ext cx="191505" cy="190501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500" b="1">
                <a:solidFill>
                  <a:schemeClr val="tx1"/>
                </a:solidFill>
              </a:defRPr>
            </a:lvl1pPr>
          </a:lstStyle>
          <a:p>
            <a:fld id="{0B1617BE-BA58-4B59-88D5-A8C7B239E9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32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56" r:id="rId2"/>
    <p:sldLayoutId id="2147483659" r:id="rId3"/>
    <p:sldLayoutId id="2147483660" r:id="rId4"/>
    <p:sldLayoutId id="2147483664" r:id="rId5"/>
    <p:sldLayoutId id="2147483694" r:id="rId6"/>
    <p:sldLayoutId id="2147483663" r:id="rId7"/>
    <p:sldLayoutId id="2147483690" r:id="rId8"/>
    <p:sldLayoutId id="2147483691" r:id="rId9"/>
    <p:sldLayoutId id="2147483702" r:id="rId10"/>
    <p:sldLayoutId id="2147483692" r:id="rId11"/>
    <p:sldLayoutId id="2147483658" r:id="rId12"/>
    <p:sldLayoutId id="2147483665" r:id="rId13"/>
    <p:sldLayoutId id="2147483688" r:id="rId14"/>
    <p:sldLayoutId id="2147483689" r:id="rId15"/>
    <p:sldLayoutId id="2147483678" r:id="rId16"/>
    <p:sldLayoutId id="2147483695" r:id="rId17"/>
    <p:sldLayoutId id="2147483696" r:id="rId18"/>
    <p:sldLayoutId id="2147483703" r:id="rId19"/>
    <p:sldLayoutId id="2147483701" r:id="rId20"/>
    <p:sldLayoutId id="2147483700" r:id="rId21"/>
    <p:sldLayoutId id="2147483698" r:id="rId22"/>
    <p:sldLayoutId id="2147483697" r:id="rId23"/>
    <p:sldLayoutId id="2147483666" r:id="rId24"/>
    <p:sldLayoutId id="2147483679" r:id="rId25"/>
    <p:sldLayoutId id="2147483682" r:id="rId26"/>
    <p:sldLayoutId id="2147483667" r:id="rId27"/>
    <p:sldLayoutId id="2147483685" r:id="rId28"/>
    <p:sldLayoutId id="2147483699" r:id="rId29"/>
    <p:sldLayoutId id="2147483668" r:id="rId30"/>
    <p:sldLayoutId id="2147483669" r:id="rId31"/>
    <p:sldLayoutId id="2147483670" r:id="rId32"/>
    <p:sldLayoutId id="2147483671" r:id="rId33"/>
    <p:sldLayoutId id="2147483676" r:id="rId34"/>
    <p:sldLayoutId id="2147483655" r:id="rId35"/>
    <p:sldLayoutId id="2147483687" r:id="rId36"/>
  </p:sldLayoutIdLst>
  <p:hf hdr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600" kern="1200" spc="8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2738" indent="-304800" algn="l" defTabSz="914400" rtl="0" eaLnBrk="1" latinLnBrk="0" hangingPunct="1">
        <a:lnSpc>
          <a:spcPct val="110000"/>
        </a:lnSpc>
        <a:spcBef>
          <a:spcPts val="1000"/>
        </a:spcBef>
        <a:spcAft>
          <a:spcPts val="200"/>
        </a:spcAft>
        <a:buFont typeface="Verdana" panose="020B0604030504040204" pitchFamily="34" charset="0"/>
        <a:buChar char="—"/>
        <a:tabLst/>
        <a:defRPr sz="1500" kern="1200" spc="40" baseline="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20663" algn="l" defTabSz="914400" rtl="0" eaLnBrk="1" latinLnBrk="0" hangingPunct="1">
        <a:lnSpc>
          <a:spcPct val="85000"/>
        </a:lnSpc>
        <a:spcBef>
          <a:spcPts val="300"/>
        </a:spcBef>
        <a:spcAft>
          <a:spcPts val="200"/>
        </a:spcAft>
        <a:buFont typeface="Verdana" panose="020B0604030504040204" pitchFamily="34" charset="0"/>
        <a:buChar char="─"/>
        <a:tabLst/>
        <a:defRPr sz="1250" kern="12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711200" indent="-177800" algn="l" defTabSz="914400" rtl="0" eaLnBrk="1" latinLnBrk="0" hangingPunct="1">
        <a:lnSpc>
          <a:spcPct val="90000"/>
        </a:lnSpc>
        <a:spcBef>
          <a:spcPts val="500"/>
        </a:spcBef>
        <a:spcAft>
          <a:spcPts val="200"/>
        </a:spcAft>
        <a:buFont typeface="Verdana" panose="020B0604030504040204" pitchFamily="34" charset="0"/>
        <a:buChar char="─"/>
        <a:tabLst/>
        <a:defRPr sz="1000" kern="1200" spc="40" baseline="0">
          <a:solidFill>
            <a:schemeClr val="tx1"/>
          </a:solidFill>
          <a:latin typeface="+mn-lt"/>
          <a:ea typeface="+mn-ea"/>
          <a:cs typeface="+mn-cs"/>
        </a:defRPr>
      </a:lvl3pPr>
      <a:lvl4pPr marL="889000" indent="-177800" algn="l" defTabSz="914400" rtl="0" eaLnBrk="1" latinLnBrk="0" hangingPunct="1">
        <a:lnSpc>
          <a:spcPct val="90000"/>
        </a:lnSpc>
        <a:spcBef>
          <a:spcPts val="500"/>
        </a:spcBef>
        <a:spcAft>
          <a:spcPts val="200"/>
        </a:spcAft>
        <a:buFont typeface="Verdana" panose="020B0604030504040204" pitchFamily="34" charset="0"/>
        <a:buChar char="─"/>
        <a:tabLst/>
        <a:defRPr sz="1000" kern="12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1066800" indent="-177800" algn="l" defTabSz="914400" rtl="0" eaLnBrk="1" latinLnBrk="0" hangingPunct="1">
        <a:lnSpc>
          <a:spcPct val="90000"/>
        </a:lnSpc>
        <a:spcBef>
          <a:spcPts val="500"/>
        </a:spcBef>
        <a:spcAft>
          <a:spcPts val="200"/>
        </a:spcAft>
        <a:buFont typeface="Verdana" panose="020B0604030504040204" pitchFamily="34" charset="0"/>
        <a:buChar char="─"/>
        <a:tabLst/>
        <a:defRPr sz="1000" kern="12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99" userDrawn="1">
          <p15:clr>
            <a:srgbClr val="FBAE40"/>
          </p15:clr>
        </p15:guide>
        <p15:guide id="7" pos="481" userDrawn="1">
          <p15:clr>
            <a:srgbClr val="FBAE40"/>
          </p15:clr>
        </p15:guide>
        <p15:guide id="9" orient="horz" pos="3838" userDrawn="1">
          <p15:clr>
            <a:srgbClr val="FBAE40"/>
          </p15:clr>
        </p15:guide>
        <p15:guide id="11" orient="horz" pos="546" userDrawn="1">
          <p15:clr>
            <a:srgbClr val="FBAE40"/>
          </p15:clr>
        </p15:guide>
        <p15:guide id="12" pos="3681" userDrawn="1">
          <p15:clr>
            <a:srgbClr val="FBAE40"/>
          </p15:clr>
        </p15:guide>
        <p15:guide id="13" pos="3840" userDrawn="1">
          <p15:clr>
            <a:srgbClr val="FBAE40"/>
          </p15:clr>
        </p15:guide>
        <p15:guide id="15" pos="7192" userDrawn="1">
          <p15:clr>
            <a:srgbClr val="FBAE40"/>
          </p15:clr>
        </p15:guide>
        <p15:guide id="29" orient="horz" pos="872" userDrawn="1">
          <p15:clr>
            <a:srgbClr val="FBAE40"/>
          </p15:clr>
        </p15:guide>
        <p15:guide id="36" orient="horz" pos="1586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6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1.xml"/><Relationship Id="rId7" Type="http://schemas.openxmlformats.org/officeDocument/2006/relationships/chart" Target="../charts/chart8.xml"/><Relationship Id="rId12" Type="http://schemas.openxmlformats.org/officeDocument/2006/relationships/chart" Target="../charts/chart1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chart" Target="../charts/chart7.xml"/><Relationship Id="rId11" Type="http://schemas.openxmlformats.org/officeDocument/2006/relationships/chart" Target="../charts/chart12.xml"/><Relationship Id="rId5" Type="http://schemas.openxmlformats.org/officeDocument/2006/relationships/chart" Target="../charts/chart6.xml"/><Relationship Id="rId10" Type="http://schemas.openxmlformats.org/officeDocument/2006/relationships/chart" Target="../charts/chart11.xml"/><Relationship Id="rId4" Type="http://schemas.openxmlformats.org/officeDocument/2006/relationships/notesSlide" Target="../notesSlides/notesSlide19.xml"/><Relationship Id="rId9" Type="http://schemas.openxmlformats.org/officeDocument/2006/relationships/chart" Target="../charts/char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0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3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jpe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chart" Target="../charts/chart2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chart" Target="../charts/chart3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7EED2C-FA98-4789-A05E-57B89FACAD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55" y="1"/>
            <a:ext cx="12191999" cy="6857999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EAB9E8-8FD8-44E9-BB6F-54AF89EF6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Market Assessment for Liquid Biofuels</a:t>
            </a:r>
            <a:endParaRPr lang="fi-FI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B167C88-0C19-487C-BE31-903953471E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sz="1600" dirty="0"/>
              <a:t>COMSYN - </a:t>
            </a:r>
            <a:r>
              <a:rPr lang="en-US" sz="1600" dirty="0"/>
              <a:t>Compact Gasification and Synthesis process for Transport Fuels</a:t>
            </a:r>
            <a:endParaRPr lang="fi-FI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BF20CE-08C8-4A7A-B444-0A7CCA01CE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074" y="0"/>
            <a:ext cx="2612924" cy="17426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0970F8-D7F0-464F-B1B6-A0A98962F6A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074" y="1866886"/>
            <a:ext cx="2621880" cy="1059500"/>
          </a:xfrm>
          <a:prstGeom prst="rect">
            <a:avLst/>
          </a:prstGeom>
        </p:spPr>
      </p:pic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5A45FB8D-EF50-4FE3-9EE4-BA1973B69283}"/>
              </a:ext>
            </a:extLst>
          </p:cNvPr>
          <p:cNvSpPr txBox="1">
            <a:spLocks/>
          </p:cNvSpPr>
          <p:nvPr/>
        </p:nvSpPr>
        <p:spPr>
          <a:xfrm>
            <a:off x="9579074" y="3031806"/>
            <a:ext cx="2621880" cy="1200329"/>
          </a:xfrm>
          <a:prstGeom prst="rect">
            <a:avLst/>
          </a:prstGeom>
        </p:spPr>
        <p:txBody>
          <a:bodyPr/>
          <a:lstStyle>
            <a:lvl1pPr marL="312738" indent="-3048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Font typeface="Verdana" panose="020B0604030504040204" pitchFamily="34" charset="0"/>
              <a:buChar char="—"/>
              <a:tabLst/>
              <a:defRPr sz="15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20663" algn="l" defTabSz="914400" rtl="0" eaLnBrk="1" latinLnBrk="0" hangingPunct="1">
              <a:lnSpc>
                <a:spcPct val="85000"/>
              </a:lnSpc>
              <a:spcBef>
                <a:spcPts val="3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25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1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6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indent="0">
              <a:buNone/>
            </a:pPr>
            <a:r>
              <a:rPr lang="en-US" sz="1600" dirty="0"/>
              <a:t>This project has received funding from the European Union’s Horizon 2020 research and innovation </a:t>
            </a:r>
            <a:r>
              <a:rPr lang="en-US" sz="1600" dirty="0" err="1"/>
              <a:t>programme</a:t>
            </a:r>
            <a:r>
              <a:rPr lang="en-US" sz="1600" dirty="0"/>
              <a:t> under grant agreement No 727476. </a:t>
            </a:r>
          </a:p>
          <a:p>
            <a:endParaRPr lang="fi-FI" sz="1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0AD3F8D-380A-41FB-9F52-69FAC9CE6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5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77"/>
    </mc:Choice>
    <mc:Fallback xmlns="">
      <p:transition spd="slow" advTm="22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3D26A-E4D5-450D-A323-F12DA7240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Biofuel targets and plans of selected European countries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7FCBC-9F4F-4403-96DF-B872580C10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7938" indent="0">
              <a:buNone/>
            </a:pPr>
            <a:r>
              <a:rPr lang="en-US" sz="1050" b="1" dirty="0"/>
              <a:t>In Finland </a:t>
            </a:r>
            <a:r>
              <a:rPr lang="en-US" sz="1050" dirty="0"/>
              <a:t>blending obligation for biofuels is 18% of energy content of sold (land) transport fuels including blending obligation of 2% for advanced biofuels. Obligated share of advanced biofuels will increase gradually to 10 % by 2030 (total share of biofuels 30%). No double counting is applied. Estimated demand for advanced biofuels is 500 </a:t>
            </a:r>
            <a:r>
              <a:rPr lang="en-US" sz="1050" dirty="0" err="1"/>
              <a:t>ktoe</a:t>
            </a:r>
            <a:r>
              <a:rPr lang="en-US" sz="1050" dirty="0"/>
              <a:t> in 2030.</a:t>
            </a:r>
          </a:p>
          <a:p>
            <a:pPr marL="7938" indent="0">
              <a:buNone/>
            </a:pPr>
            <a:r>
              <a:rPr lang="en-US" sz="1050" b="1" dirty="0"/>
              <a:t>Sweden</a:t>
            </a:r>
            <a:r>
              <a:rPr lang="en-US" sz="1050" dirty="0"/>
              <a:t> targets to 70% of CO</a:t>
            </a:r>
            <a:r>
              <a:rPr lang="en-US" sz="1050" baseline="-25000" dirty="0"/>
              <a:t>2</a:t>
            </a:r>
            <a:r>
              <a:rPr lang="en-US" sz="1050" dirty="0"/>
              <a:t> emission reduction in the transport sector by 2030 compared to 2010. Liquid biofuel consumption is estimated to increase by 260 </a:t>
            </a:r>
            <a:r>
              <a:rPr lang="en-US" sz="1050" dirty="0" err="1"/>
              <a:t>ktoe</a:t>
            </a:r>
            <a:r>
              <a:rPr lang="en-US" sz="1050" dirty="0"/>
              <a:t> to 1.7 </a:t>
            </a:r>
            <a:r>
              <a:rPr lang="en-US" sz="1050" dirty="0" err="1"/>
              <a:t>Mtoe</a:t>
            </a:r>
            <a:r>
              <a:rPr lang="en-US" sz="1050" dirty="0"/>
              <a:t> by 2030. Advanced biofuels obtain CO2 tax exempt and there is an obligation to reduce fossil fuel consumption in the transport sector. </a:t>
            </a:r>
          </a:p>
          <a:p>
            <a:pPr marL="7938" indent="0">
              <a:buNone/>
            </a:pPr>
            <a:r>
              <a:rPr lang="en-US" sz="1050" b="1" dirty="0"/>
              <a:t>In Germany, </a:t>
            </a:r>
            <a:r>
              <a:rPr lang="en-US" sz="1050" dirty="0"/>
              <a:t>there are plans to fund the production of advanced biofuels and renewable electricity-based fuels. Also sub-quota for advanced biofuels will be introduced. Estimated demand for advance biofuels 1 </a:t>
            </a:r>
            <a:r>
              <a:rPr lang="en-US" sz="1050" dirty="0" err="1"/>
              <a:t>Mtoe</a:t>
            </a:r>
            <a:r>
              <a:rPr lang="en-US" sz="1050" dirty="0"/>
              <a:t> in 2030.</a:t>
            </a:r>
          </a:p>
          <a:p>
            <a:pPr marL="7938" indent="0">
              <a:buNone/>
            </a:pPr>
            <a:r>
              <a:rPr lang="en-US" sz="1050" dirty="0"/>
              <a:t>Existing gaps in research and development on innovative advanced biofuels (for instance, fuels made from straw) will be filled through projects and demonstration projects, to enable large-scale production in the medium term.</a:t>
            </a:r>
          </a:p>
          <a:p>
            <a:endParaRPr lang="fi-FI" sz="105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800A621-43EB-4888-8FD5-27113DA0F6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7938" indent="0">
              <a:buNone/>
            </a:pPr>
            <a:r>
              <a:rPr lang="en-US" sz="1050" b="1" dirty="0"/>
              <a:t>Czech republic</a:t>
            </a:r>
            <a:r>
              <a:rPr lang="en-US" sz="1050" dirty="0"/>
              <a:t> estimates to use 313 </a:t>
            </a:r>
            <a:r>
              <a:rPr lang="en-US" sz="1050" dirty="0" err="1"/>
              <a:t>ktoe</a:t>
            </a:r>
            <a:r>
              <a:rPr lang="en-US" sz="1050" dirty="0"/>
              <a:t> of biofuels under Annex IV, Part A  in 2030 (0 </a:t>
            </a:r>
            <a:r>
              <a:rPr lang="en-US" sz="1050" dirty="0" err="1"/>
              <a:t>ktoe</a:t>
            </a:r>
            <a:r>
              <a:rPr lang="en-US" sz="1050" dirty="0"/>
              <a:t> in 2020) of which 146 </a:t>
            </a:r>
            <a:r>
              <a:rPr lang="en-US" sz="1050" dirty="0" err="1"/>
              <a:t>ktoe</a:t>
            </a:r>
            <a:r>
              <a:rPr lang="en-US" sz="1050" dirty="0"/>
              <a:t> would be biodiesel from domestic agricultural inputs. There is an obligatory biofuel share for gasoline and diesel fuel introduced on the Czech market: 4.1 % by volume for gasoline and 6.0 % by volume for diesel. The fine for undelivered biofuel is CZK 40/l (approx. € 1.5/l)</a:t>
            </a:r>
            <a:endParaRPr lang="fi-FI" sz="1050" dirty="0"/>
          </a:p>
          <a:p>
            <a:pPr marL="7938" indent="0">
              <a:buNone/>
            </a:pPr>
            <a:r>
              <a:rPr lang="fi-FI" sz="1050" dirty="0" err="1"/>
              <a:t>The</a:t>
            </a:r>
            <a:r>
              <a:rPr lang="fi-FI" sz="1050" dirty="0"/>
              <a:t> country </a:t>
            </a:r>
            <a:r>
              <a:rPr lang="fi-FI" sz="1050" dirty="0" err="1"/>
              <a:t>plans</a:t>
            </a:r>
            <a:r>
              <a:rPr lang="fi-FI" sz="1050" dirty="0"/>
              <a:t> a </a:t>
            </a:r>
            <a:r>
              <a:rPr lang="fi-FI" sz="1050" dirty="0" err="1"/>
              <a:t>new</a:t>
            </a:r>
            <a:r>
              <a:rPr lang="fi-FI" sz="1050" dirty="0"/>
              <a:t> </a:t>
            </a:r>
            <a:r>
              <a:rPr lang="fi-FI" sz="1050" dirty="0" err="1"/>
              <a:t>support</a:t>
            </a:r>
            <a:r>
              <a:rPr lang="fi-FI" sz="1050" dirty="0"/>
              <a:t> for </a:t>
            </a:r>
            <a:r>
              <a:rPr lang="fi-FI" sz="1050" dirty="0" err="1"/>
              <a:t>biomethane</a:t>
            </a:r>
            <a:r>
              <a:rPr lang="fi-FI" sz="1050" dirty="0"/>
              <a:t> to </a:t>
            </a:r>
            <a:r>
              <a:rPr lang="fi-FI" sz="1050" dirty="0" err="1"/>
              <a:t>enable</a:t>
            </a:r>
            <a:r>
              <a:rPr lang="fi-FI" sz="1050" dirty="0"/>
              <a:t> </a:t>
            </a:r>
            <a:r>
              <a:rPr lang="fi-FI" sz="1050" dirty="0" err="1"/>
              <a:t>the</a:t>
            </a:r>
            <a:r>
              <a:rPr lang="fi-FI" sz="1050" dirty="0"/>
              <a:t> </a:t>
            </a:r>
            <a:r>
              <a:rPr lang="fi-FI" sz="1050" dirty="0" err="1"/>
              <a:t>targeted</a:t>
            </a:r>
            <a:r>
              <a:rPr lang="fi-FI" sz="1050" dirty="0"/>
              <a:t> </a:t>
            </a:r>
            <a:r>
              <a:rPr lang="fi-FI" sz="1050" dirty="0" err="1"/>
              <a:t>share</a:t>
            </a:r>
            <a:r>
              <a:rPr lang="fi-FI" sz="1050" dirty="0"/>
              <a:t> of RES and </a:t>
            </a:r>
            <a:r>
              <a:rPr lang="fi-FI" sz="1050" dirty="0" err="1"/>
              <a:t>advanced</a:t>
            </a:r>
            <a:r>
              <a:rPr lang="fi-FI" sz="1050" dirty="0"/>
              <a:t> </a:t>
            </a:r>
            <a:r>
              <a:rPr lang="fi-FI" sz="1050" dirty="0" err="1"/>
              <a:t>biofuels</a:t>
            </a:r>
            <a:r>
              <a:rPr lang="fi-FI" sz="1050" dirty="0"/>
              <a:t> in </a:t>
            </a:r>
            <a:r>
              <a:rPr lang="fi-FI" sz="1050" dirty="0" err="1"/>
              <a:t>the</a:t>
            </a:r>
            <a:r>
              <a:rPr lang="fi-FI" sz="1050" dirty="0"/>
              <a:t> transport </a:t>
            </a:r>
            <a:r>
              <a:rPr lang="fi-FI" sz="1050" dirty="0" err="1"/>
              <a:t>sector</a:t>
            </a:r>
            <a:endParaRPr lang="fi-FI" sz="1050" dirty="0"/>
          </a:p>
          <a:p>
            <a:pPr marL="7938" indent="0">
              <a:buNone/>
            </a:pPr>
            <a:r>
              <a:rPr lang="en-US" sz="1050" b="1" dirty="0"/>
              <a:t>Poland</a:t>
            </a:r>
            <a:r>
              <a:rPr lang="en-US" sz="1050" dirty="0"/>
              <a:t> estimates to consume advanced biofuels or HVO 420 </a:t>
            </a:r>
            <a:r>
              <a:rPr lang="en-US" sz="1050" dirty="0" err="1"/>
              <a:t>ktoe</a:t>
            </a:r>
            <a:r>
              <a:rPr lang="en-US" sz="1050" dirty="0"/>
              <a:t> in 2030 and 490 </a:t>
            </a:r>
            <a:r>
              <a:rPr lang="en-US" sz="1050" dirty="0" err="1"/>
              <a:t>ktoe</a:t>
            </a:r>
            <a:r>
              <a:rPr lang="en-US" sz="1050" dirty="0"/>
              <a:t> in 2040. Poland targets to launch domestic production of second and third generation biofuels in response to the growing demand in the transport sector. Low-Emission Transport Fund is established to support the expansion of alternative fuels infrastructure and to build up a market for those fuels. Over the next 10 years, the fund will have financial means of ca. EUR 1.5 billion</a:t>
            </a:r>
          </a:p>
          <a:p>
            <a:pPr marL="7938" indent="0">
              <a:buNone/>
            </a:pPr>
            <a:endParaRPr lang="fi-FI" sz="105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BD94B-AD9D-4314-864C-63ABDA0BE52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A605F8-01F2-42DE-AA6C-FC36BD7F7704}" type="datetime1">
              <a:rPr lang="sv-SE" smtClean="0"/>
              <a:t>2021-04-27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6C994-90CC-49D7-9010-6CA3B815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75893-A26F-457F-BD33-234D2193B0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1617BE-BA58-4B59-88D5-A8C7B239E913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C81B9A3-1341-4204-A3CB-936F37C600E7}"/>
              </a:ext>
            </a:extLst>
          </p:cNvPr>
          <p:cNvSpPr txBox="1">
            <a:spLocks/>
          </p:cNvSpPr>
          <p:nvPr/>
        </p:nvSpPr>
        <p:spPr>
          <a:xfrm>
            <a:off x="765177" y="2533650"/>
            <a:ext cx="5070916" cy="3556000"/>
          </a:xfrm>
          <a:prstGeom prst="rect">
            <a:avLst/>
          </a:prstGeom>
        </p:spPr>
        <p:txBody>
          <a:bodyPr/>
          <a:lstStyle>
            <a:lvl1pPr marL="312738" indent="-3048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Font typeface="Verdana" panose="020B0604030504040204" pitchFamily="34" charset="0"/>
              <a:buChar char="—"/>
              <a:tabLst/>
              <a:defRPr sz="15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20663" algn="l" defTabSz="914400" rtl="0" eaLnBrk="1" latinLnBrk="0" hangingPunct="1">
              <a:lnSpc>
                <a:spcPct val="85000"/>
              </a:lnSpc>
              <a:spcBef>
                <a:spcPts val="3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25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1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6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indent="0">
              <a:buNone/>
            </a:pPr>
            <a:endParaRPr lang="en-US" sz="1050" dirty="0"/>
          </a:p>
          <a:p>
            <a:endParaRPr lang="en-US" sz="105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BCB954-32E4-4F40-806E-87EFCB00F255}"/>
              </a:ext>
            </a:extLst>
          </p:cNvPr>
          <p:cNvSpPr txBox="1">
            <a:spLocks/>
          </p:cNvSpPr>
          <p:nvPr/>
        </p:nvSpPr>
        <p:spPr>
          <a:xfrm>
            <a:off x="6355907" y="2533650"/>
            <a:ext cx="5070916" cy="3556000"/>
          </a:xfrm>
          <a:prstGeom prst="rect">
            <a:avLst/>
          </a:prstGeom>
        </p:spPr>
        <p:txBody>
          <a:bodyPr/>
          <a:lstStyle>
            <a:lvl1pPr marL="312738" indent="-3048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Font typeface="Verdana" panose="020B0604030504040204" pitchFamily="34" charset="0"/>
              <a:buChar char="—"/>
              <a:tabLst/>
              <a:defRPr sz="15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20663" algn="l" defTabSz="914400" rtl="0" eaLnBrk="1" latinLnBrk="0" hangingPunct="1">
              <a:lnSpc>
                <a:spcPct val="85000"/>
              </a:lnSpc>
              <a:spcBef>
                <a:spcPts val="3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25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1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6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indent="0">
              <a:buNone/>
            </a:pPr>
            <a:endParaRPr lang="en-US" sz="1050" dirty="0"/>
          </a:p>
          <a:p>
            <a:pPr marL="7938" indent="0">
              <a:buNone/>
            </a:pPr>
            <a:endParaRPr lang="en-US" sz="105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529CD248-509A-41FA-937F-CCE5F1FA76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8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88"/>
    </mc:Choice>
    <mc:Fallback xmlns="">
      <p:transition spd="slow" advTm="58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20AD0-9F8F-491F-8897-F7D81391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Biofuels</a:t>
            </a:r>
            <a:r>
              <a:rPr lang="fi-FI" dirty="0"/>
              <a:t> in </a:t>
            </a:r>
            <a:r>
              <a:rPr lang="fi-FI" dirty="0" err="1"/>
              <a:t>aviation</a:t>
            </a:r>
            <a:r>
              <a:rPr lang="fi-FI" dirty="0"/>
              <a:t> </a:t>
            </a:r>
            <a:r>
              <a:rPr lang="fi-FI" dirty="0" err="1"/>
              <a:t>sector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7E53C9-149E-45C0-BF7E-0320ACDC3A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6609" y="2058463"/>
            <a:ext cx="5070916" cy="3556000"/>
          </a:xfrm>
        </p:spPr>
        <p:txBody>
          <a:bodyPr/>
          <a:lstStyle/>
          <a:p>
            <a:r>
              <a:rPr lang="en-US" sz="1000" dirty="0"/>
              <a:t>The production of sustainable aviation fuels is currently very small (0.1% of total energy consumption in aviation in 2018)</a:t>
            </a:r>
            <a:endParaRPr lang="en-GB" sz="1000" dirty="0">
              <a:ea typeface="Verdana"/>
            </a:endParaRPr>
          </a:p>
          <a:p>
            <a:r>
              <a:rPr lang="en-GB" sz="1000" dirty="0">
                <a:ea typeface="Verdana"/>
              </a:rPr>
              <a:t>In the aviation sector there are no governmental  policies to support biofuels due to the international nature of the sector</a:t>
            </a:r>
          </a:p>
          <a:p>
            <a:r>
              <a:rPr lang="en-GB" sz="1000" dirty="0">
                <a:ea typeface="Verdana"/>
              </a:rPr>
              <a:t>ICAO </a:t>
            </a:r>
            <a:r>
              <a:rPr lang="en-US" sz="1000" dirty="0">
                <a:ea typeface="Verdana"/>
              </a:rPr>
              <a:t>(an agency under the UN) and IATA (</a:t>
            </a:r>
            <a:r>
              <a:rPr lang="en-GB" sz="1000" dirty="0">
                <a:ea typeface="+mn-lt"/>
                <a:cs typeface="+mn-lt"/>
              </a:rPr>
              <a:t>a trade association representing airlines) have set aspirational targets for emission reduction in aviation</a:t>
            </a:r>
            <a:endParaRPr lang="en-GB" sz="1000" dirty="0">
              <a:ea typeface="Verdana"/>
            </a:endParaRPr>
          </a:p>
          <a:p>
            <a:pPr lvl="1"/>
            <a:r>
              <a:rPr lang="en-US" sz="1000" dirty="0">
                <a:ea typeface="Verdana"/>
              </a:rPr>
              <a:t>ICAO: </a:t>
            </a:r>
            <a:r>
              <a:rPr lang="en-US" sz="1000" dirty="0"/>
              <a:t>Carbon neutral growth from 2020 onwards </a:t>
            </a:r>
          </a:p>
          <a:p>
            <a:pPr lvl="1" indent="-220345">
              <a:lnSpc>
                <a:spcPct val="100000"/>
              </a:lnSpc>
            </a:pPr>
            <a:r>
              <a:rPr lang="en-US" sz="1000" dirty="0"/>
              <a:t>IATA: </a:t>
            </a:r>
            <a:r>
              <a:rPr lang="en-GB" sz="1000" dirty="0">
                <a:ea typeface="+mn-lt"/>
                <a:cs typeface="+mn-lt"/>
              </a:rPr>
              <a:t>Stabilising net aviation CO</a:t>
            </a:r>
            <a:r>
              <a:rPr lang="en-GB" sz="1000" baseline="-25000" dirty="0">
                <a:ea typeface="+mn-lt"/>
                <a:cs typeface="+mn-lt"/>
              </a:rPr>
              <a:t>2</a:t>
            </a:r>
            <a:r>
              <a:rPr lang="en-GB" sz="1000" dirty="0">
                <a:ea typeface="+mn-lt"/>
                <a:cs typeface="+mn-lt"/>
              </a:rPr>
              <a:t> emissions at 2020 levels</a:t>
            </a:r>
            <a:r>
              <a:rPr lang="fi-FI" sz="1000" dirty="0">
                <a:ea typeface="+mn-lt"/>
                <a:cs typeface="+mn-lt"/>
              </a:rPr>
              <a:t>, r</a:t>
            </a:r>
            <a:r>
              <a:rPr lang="en-GB" sz="1000" dirty="0" err="1">
                <a:ea typeface="+mn-lt"/>
                <a:cs typeface="+mn-lt"/>
              </a:rPr>
              <a:t>eduction</a:t>
            </a:r>
            <a:r>
              <a:rPr lang="en-GB" sz="1000" dirty="0">
                <a:ea typeface="+mn-lt"/>
                <a:cs typeface="+mn-lt"/>
              </a:rPr>
              <a:t> in net aviation CO</a:t>
            </a:r>
            <a:r>
              <a:rPr lang="en-GB" sz="1000" baseline="-25000" dirty="0">
                <a:ea typeface="+mn-lt"/>
                <a:cs typeface="+mn-lt"/>
              </a:rPr>
              <a:t>2</a:t>
            </a:r>
            <a:r>
              <a:rPr lang="en-GB" sz="1000" dirty="0">
                <a:ea typeface="+mn-lt"/>
                <a:cs typeface="+mn-lt"/>
              </a:rPr>
              <a:t> emissions of 50% by 2050 relative to 2005 levels</a:t>
            </a:r>
            <a:endParaRPr lang="fi-FI" sz="1000" dirty="0">
              <a:ea typeface="Verdana"/>
              <a:cs typeface="Verdana"/>
            </a:endParaRPr>
          </a:p>
          <a:p>
            <a:pPr marL="312420">
              <a:lnSpc>
                <a:spcPct val="100000"/>
              </a:lnSpc>
            </a:pPr>
            <a:r>
              <a:rPr lang="en-US" sz="1000" dirty="0">
                <a:ea typeface="+mn-lt"/>
                <a:cs typeface="+mn-lt"/>
              </a:rPr>
              <a:t>Measures for achieving the goals: 1) Aircraft technology and operational improvements; 2) Sustainable alternative fuels; 3) Market-based measures (CORSIA)</a:t>
            </a:r>
            <a:endParaRPr lang="en-US" sz="1000" dirty="0">
              <a:ea typeface="Verdana"/>
            </a:endParaRPr>
          </a:p>
          <a:p>
            <a:pPr marL="312420" lvl="0">
              <a:lnSpc>
                <a:spcPct val="100000"/>
              </a:lnSpc>
            </a:pPr>
            <a:r>
              <a:rPr lang="en-US" sz="1000" dirty="0">
                <a:solidFill>
                  <a:srgbClr val="000000"/>
                </a:solidFill>
                <a:ea typeface="Verdana"/>
                <a:cs typeface="+mn-lt"/>
              </a:rPr>
              <a:t>By 2040, fuel consumption of international aviation is projected to increase by 3-4 times compared to 2010.</a:t>
            </a:r>
            <a:endParaRPr lang="en-US" sz="1000" baseline="30000" dirty="0">
              <a:solidFill>
                <a:srgbClr val="000000"/>
              </a:solidFill>
              <a:highlight>
                <a:srgbClr val="FFFF00"/>
              </a:highlight>
              <a:ea typeface="Verdana"/>
            </a:endParaRPr>
          </a:p>
          <a:p>
            <a:pPr marL="533082" lvl="1">
              <a:lnSpc>
                <a:spcPct val="100000"/>
              </a:lnSpc>
            </a:pPr>
            <a:r>
              <a:rPr lang="en-GB" sz="1000" dirty="0"/>
              <a:t>Sustainable jet fuels are required to achieve the industry’s emission reduction targets</a:t>
            </a:r>
          </a:p>
          <a:p>
            <a:pPr marL="533082" lvl="1">
              <a:lnSpc>
                <a:spcPct val="100000"/>
              </a:lnSpc>
            </a:pPr>
            <a:r>
              <a:rPr lang="en-GB" sz="1000" dirty="0"/>
              <a:t>IRENA estimates that on quarter of CO</a:t>
            </a:r>
            <a:r>
              <a:rPr lang="en-GB" sz="1000" baseline="-25000" dirty="0"/>
              <a:t>2</a:t>
            </a:r>
            <a:r>
              <a:rPr lang="en-GB" sz="1000" dirty="0"/>
              <a:t> reduction could come from utilising biofuels and another quarter from synthetic fuels</a:t>
            </a:r>
          </a:p>
          <a:p>
            <a:pPr marL="312420">
              <a:lnSpc>
                <a:spcPct val="100000"/>
              </a:lnSpc>
            </a:pPr>
            <a:r>
              <a:rPr lang="en-US" sz="1000" dirty="0">
                <a:solidFill>
                  <a:srgbClr val="000000"/>
                </a:solidFill>
                <a:ea typeface="Verdana"/>
              </a:rPr>
              <a:t>IEA SDS requires 30 </a:t>
            </a:r>
            <a:r>
              <a:rPr lang="en-US" sz="1000" dirty="0" err="1">
                <a:solidFill>
                  <a:srgbClr val="000000"/>
                </a:solidFill>
                <a:ea typeface="Verdana"/>
              </a:rPr>
              <a:t>Mtoe</a:t>
            </a:r>
            <a:r>
              <a:rPr lang="en-US" sz="1000" dirty="0">
                <a:solidFill>
                  <a:srgbClr val="000000"/>
                </a:solidFill>
                <a:ea typeface="Verdana"/>
              </a:rPr>
              <a:t> biofuel consumption in aviation in 2030 and 60 </a:t>
            </a:r>
            <a:r>
              <a:rPr lang="en-US" sz="1000" dirty="0" err="1">
                <a:solidFill>
                  <a:srgbClr val="000000"/>
                </a:solidFill>
                <a:ea typeface="Verdana"/>
              </a:rPr>
              <a:t>Mtoe</a:t>
            </a:r>
            <a:r>
              <a:rPr lang="en-US" sz="1000" dirty="0">
                <a:solidFill>
                  <a:srgbClr val="000000"/>
                </a:solidFill>
                <a:ea typeface="Verdana"/>
              </a:rPr>
              <a:t> in 2040</a:t>
            </a:r>
            <a:endParaRPr lang="en-US" sz="1000" dirty="0"/>
          </a:p>
          <a:p>
            <a:pPr marL="312420">
              <a:lnSpc>
                <a:spcPct val="100000"/>
              </a:lnSpc>
            </a:pPr>
            <a:endParaRPr lang="en-US" sz="1000" dirty="0"/>
          </a:p>
          <a:p>
            <a:endParaRPr lang="fi-FI" sz="1000" dirty="0"/>
          </a:p>
          <a:p>
            <a:endParaRPr lang="fi-FI" sz="1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BEB2A4-3DB6-4CD5-B539-403840AA4A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F1044D8-C1C4-4E5E-A36D-6BDAB95C22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6EEB438-5EA1-417D-AFB3-E5544AE0E6E9}" type="datetime1">
              <a:rPr lang="sv-SE" smtClean="0"/>
              <a:t>2021-04-27</a:t>
            </a:fld>
            <a:endParaRPr lang="sv-S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6020D8C-BFA7-4673-AB7D-1C23E57EF5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COMSYN CONSORTIUM meeting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CA01EAC-A162-4D0A-829F-C33185975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1617BE-BA58-4B59-88D5-A8C7B239E913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CE1474-3C9A-4F5F-8AC7-B20DFC077F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3"/>
          <a:stretch/>
        </p:blipFill>
        <p:spPr>
          <a:xfrm>
            <a:off x="6040896" y="2226601"/>
            <a:ext cx="6151104" cy="36757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E24A9EC-97E4-48C2-B166-6310C3158939}"/>
              </a:ext>
            </a:extLst>
          </p:cNvPr>
          <p:cNvSpPr/>
          <p:nvPr/>
        </p:nvSpPr>
        <p:spPr>
          <a:xfrm>
            <a:off x="7453424" y="2061796"/>
            <a:ext cx="3700130" cy="3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</a:pPr>
            <a:endParaRPr lang="fi-FI" sz="1500" spc="4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FC5F91-3AEF-43B2-AC8E-CB58FEC42485}"/>
              </a:ext>
            </a:extLst>
          </p:cNvPr>
          <p:cNvSpPr txBox="1"/>
          <p:nvPr/>
        </p:nvSpPr>
        <p:spPr>
          <a:xfrm>
            <a:off x="6326198" y="6089139"/>
            <a:ext cx="4396388" cy="3228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</a:pPr>
            <a:r>
              <a:rPr lang="fi-FI" sz="1000" i="1" spc="40" dirty="0" err="1">
                <a:solidFill>
                  <a:srgbClr val="000000"/>
                </a:solidFill>
                <a:ea typeface="Verdana"/>
              </a:rPr>
              <a:t>Figure</a:t>
            </a:r>
            <a:r>
              <a:rPr lang="fi-FI" sz="1000" i="1" spc="40" dirty="0">
                <a:solidFill>
                  <a:srgbClr val="000000"/>
                </a:solidFill>
                <a:ea typeface="Verdana"/>
              </a:rPr>
              <a:t>: </a:t>
            </a:r>
            <a:r>
              <a:rPr lang="fi-FI" sz="1000" i="1" spc="40" dirty="0" err="1">
                <a:solidFill>
                  <a:srgbClr val="000000"/>
                </a:solidFill>
                <a:ea typeface="Verdana"/>
              </a:rPr>
              <a:t>Basket</a:t>
            </a:r>
            <a:r>
              <a:rPr lang="fi-FI" sz="1000" i="1" spc="40" dirty="0">
                <a:solidFill>
                  <a:srgbClr val="000000"/>
                </a:solidFill>
                <a:ea typeface="Verdana"/>
              </a:rPr>
              <a:t> of </a:t>
            </a:r>
            <a:r>
              <a:rPr lang="fi-FI" sz="1000" i="1" spc="40" dirty="0" err="1">
                <a:solidFill>
                  <a:srgbClr val="000000"/>
                </a:solidFill>
                <a:ea typeface="Verdana"/>
              </a:rPr>
              <a:t>measures</a:t>
            </a:r>
            <a:r>
              <a:rPr lang="fi-FI" sz="1000" i="1" spc="40" dirty="0">
                <a:solidFill>
                  <a:srgbClr val="000000"/>
                </a:solidFill>
                <a:ea typeface="Verdana"/>
              </a:rPr>
              <a:t> to </a:t>
            </a:r>
            <a:r>
              <a:rPr lang="fi-FI" sz="1000" i="1" spc="40" dirty="0" err="1">
                <a:solidFill>
                  <a:srgbClr val="000000"/>
                </a:solidFill>
                <a:ea typeface="Verdana"/>
              </a:rPr>
              <a:t>reduce</a:t>
            </a:r>
            <a:r>
              <a:rPr lang="fi-FI" sz="1000" i="1" spc="40" dirty="0">
                <a:solidFill>
                  <a:srgbClr val="000000"/>
                </a:solidFill>
                <a:ea typeface="Verdana"/>
              </a:rPr>
              <a:t> </a:t>
            </a:r>
            <a:r>
              <a:rPr lang="fi-FI" sz="1000" i="1" spc="40" dirty="0" err="1">
                <a:solidFill>
                  <a:srgbClr val="000000"/>
                </a:solidFill>
                <a:ea typeface="Verdana"/>
              </a:rPr>
              <a:t>aviation</a:t>
            </a:r>
            <a:r>
              <a:rPr lang="fi-FI" sz="1000" i="1" spc="40" dirty="0">
                <a:solidFill>
                  <a:srgbClr val="000000"/>
                </a:solidFill>
                <a:ea typeface="Verdana"/>
              </a:rPr>
              <a:t> CO2 </a:t>
            </a:r>
            <a:r>
              <a:rPr lang="fi-FI" sz="1000" i="1" spc="40" dirty="0" err="1">
                <a:solidFill>
                  <a:srgbClr val="000000"/>
                </a:solidFill>
                <a:ea typeface="Verdana"/>
              </a:rPr>
              <a:t>emissions</a:t>
            </a:r>
            <a:r>
              <a:rPr lang="fi-FI" sz="1000" i="1" spc="40" dirty="0">
                <a:solidFill>
                  <a:srgbClr val="000000"/>
                </a:solidFill>
                <a:ea typeface="Verdana"/>
              </a:rPr>
              <a:t>  (</a:t>
            </a:r>
            <a:r>
              <a:rPr lang="fi-FI" sz="1000" i="1" spc="40" dirty="0" err="1">
                <a:solidFill>
                  <a:srgbClr val="000000"/>
                </a:solidFill>
                <a:ea typeface="Verdana"/>
              </a:rPr>
              <a:t>Source</a:t>
            </a:r>
            <a:r>
              <a:rPr lang="fi-FI" sz="1000" i="1" spc="40" dirty="0">
                <a:solidFill>
                  <a:srgbClr val="000000"/>
                </a:solidFill>
                <a:ea typeface="Verdana"/>
              </a:rPr>
              <a:t>: ICAO, 2019)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BA7359-71A3-495D-B2A6-6193481C7A93}"/>
              </a:ext>
            </a:extLst>
          </p:cNvPr>
          <p:cNvSpPr txBox="1"/>
          <p:nvPr/>
        </p:nvSpPr>
        <p:spPr>
          <a:xfrm>
            <a:off x="766801" y="6681381"/>
            <a:ext cx="9812594" cy="4444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</a:pPr>
            <a:r>
              <a:rPr lang="en-US" sz="900" dirty="0"/>
              <a:t>Sources: IEA, </a:t>
            </a:r>
            <a:r>
              <a:rPr lang="fi-FI" sz="900" dirty="0"/>
              <a:t>ICAO (2016, 2019), IATA (2019), IRENA (2020)</a:t>
            </a:r>
            <a:endParaRPr lang="en-US" sz="900" i="1" dirty="0"/>
          </a:p>
          <a:p>
            <a:pPr algn="l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</a:pPr>
            <a:endParaRPr lang="fi-FI" sz="900" spc="4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31580656-7D04-4E4D-86F5-38BD79BBC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3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885"/>
    </mc:Choice>
    <mc:Fallback xmlns="">
      <p:transition spd="slow" advTm="109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FE2B5A0C-1F9C-4ACB-8F41-1759E5503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200" dirty="0" err="1"/>
              <a:t>Biofuels</a:t>
            </a:r>
            <a:r>
              <a:rPr lang="fi-FI" sz="3200" dirty="0"/>
              <a:t> in </a:t>
            </a:r>
            <a:r>
              <a:rPr lang="fi-FI" sz="3200" dirty="0" err="1"/>
              <a:t>marine</a:t>
            </a:r>
            <a:r>
              <a:rPr lang="fi-FI" sz="3200" dirty="0"/>
              <a:t> </a:t>
            </a:r>
            <a:r>
              <a:rPr lang="fi-FI" sz="3200" dirty="0" err="1"/>
              <a:t>sector</a:t>
            </a:r>
            <a:endParaRPr lang="fi-FI" sz="3550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1B4A03A-028D-4977-87AC-DC23762857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312420">
              <a:lnSpc>
                <a:spcPct val="100000"/>
              </a:lnSpc>
            </a:pPr>
            <a:r>
              <a:rPr lang="en-US" sz="1050" dirty="0"/>
              <a:t>International shipping is estimated to have contributed about 2.2% to the global CO</a:t>
            </a:r>
            <a:r>
              <a:rPr lang="en-US" sz="1050" baseline="-25000" dirty="0"/>
              <a:t>2</a:t>
            </a:r>
            <a:r>
              <a:rPr lang="en-US" sz="1050" dirty="0"/>
              <a:t> emissions (source: IMO). </a:t>
            </a:r>
          </a:p>
          <a:p>
            <a:pPr marL="312420"/>
            <a:r>
              <a:rPr lang="en-GB" sz="1050" dirty="0">
                <a:ea typeface="+mn-lt"/>
                <a:cs typeface="+mn-lt"/>
              </a:rPr>
              <a:t>International Marine Organisation (IMO) has regulations for the emissions of air pollutants from ships </a:t>
            </a:r>
          </a:p>
          <a:p>
            <a:pPr marL="533082" lvl="1"/>
            <a:r>
              <a:rPr lang="en-GB" sz="1050" dirty="0">
                <a:ea typeface="+mn-lt"/>
                <a:cs typeface="+mn-lt"/>
              </a:rPr>
              <a:t>The regulations are focused more on other pollutants (</a:t>
            </a:r>
            <a:r>
              <a:rPr lang="en-GB" sz="1050" dirty="0" err="1">
                <a:ea typeface="+mn-lt"/>
                <a:cs typeface="+mn-lt"/>
              </a:rPr>
              <a:t>SOx</a:t>
            </a:r>
            <a:r>
              <a:rPr lang="en-GB" sz="1050" dirty="0">
                <a:ea typeface="+mn-lt"/>
                <a:cs typeface="+mn-lt"/>
              </a:rPr>
              <a:t>, NOx etc.) than CO</a:t>
            </a:r>
            <a:r>
              <a:rPr lang="en-GB" sz="1050" baseline="-25000" dirty="0">
                <a:ea typeface="+mn-lt"/>
                <a:cs typeface="+mn-lt"/>
              </a:rPr>
              <a:t>2</a:t>
            </a:r>
            <a:endParaRPr lang="fi-FI" sz="1050" baseline="-25000" dirty="0">
              <a:ea typeface="+mn-lt"/>
              <a:cs typeface="+mn-lt"/>
            </a:endParaRPr>
          </a:p>
          <a:p>
            <a:pPr lvl="1" indent="-220345">
              <a:lnSpc>
                <a:spcPct val="100000"/>
              </a:lnSpc>
            </a:pPr>
            <a:r>
              <a:rPr lang="en-GB" sz="1050" dirty="0">
                <a:ea typeface="+mn-lt"/>
                <a:cs typeface="+mn-lt"/>
              </a:rPr>
              <a:t>Mandatory energy-efficiency measures </a:t>
            </a:r>
          </a:p>
          <a:p>
            <a:pPr indent="-220345">
              <a:lnSpc>
                <a:spcPct val="100000"/>
              </a:lnSpc>
            </a:pPr>
            <a:r>
              <a:rPr lang="fi-FI" sz="1050" dirty="0" err="1">
                <a:ea typeface="Verdana"/>
                <a:cs typeface="Verdana"/>
              </a:rPr>
              <a:t>IMO’s</a:t>
            </a:r>
            <a:r>
              <a:rPr lang="fi-FI" sz="1050" dirty="0">
                <a:ea typeface="Verdana"/>
                <a:cs typeface="Verdana"/>
              </a:rPr>
              <a:t> </a:t>
            </a:r>
            <a:r>
              <a:rPr lang="fi-FI" sz="1050" dirty="0" err="1">
                <a:ea typeface="Verdana"/>
                <a:cs typeface="Verdana"/>
              </a:rPr>
              <a:t>initial</a:t>
            </a:r>
            <a:r>
              <a:rPr lang="fi-FI" sz="1050" dirty="0">
                <a:ea typeface="Verdana"/>
                <a:cs typeface="Verdana"/>
              </a:rPr>
              <a:t> </a:t>
            </a:r>
            <a:r>
              <a:rPr lang="fi-FI" sz="1050" dirty="0" err="1">
                <a:ea typeface="Verdana"/>
                <a:cs typeface="Verdana"/>
              </a:rPr>
              <a:t>strategy</a:t>
            </a:r>
            <a:r>
              <a:rPr lang="fi-FI" sz="1050" dirty="0">
                <a:ea typeface="Verdana"/>
                <a:cs typeface="Verdana"/>
              </a:rPr>
              <a:t> on </a:t>
            </a:r>
            <a:r>
              <a:rPr lang="fi-FI" sz="1050" dirty="0" err="1">
                <a:ea typeface="Verdana"/>
                <a:cs typeface="Verdana"/>
              </a:rPr>
              <a:t>reduction</a:t>
            </a:r>
            <a:r>
              <a:rPr lang="fi-FI" sz="1050" dirty="0">
                <a:ea typeface="Verdana"/>
                <a:cs typeface="Verdana"/>
              </a:rPr>
              <a:t> of GHG </a:t>
            </a:r>
            <a:r>
              <a:rPr lang="fi-FI" sz="1050" dirty="0" err="1">
                <a:ea typeface="Verdana"/>
                <a:cs typeface="Verdana"/>
              </a:rPr>
              <a:t>emissions</a:t>
            </a:r>
            <a:r>
              <a:rPr lang="fi-FI" sz="1050" dirty="0">
                <a:ea typeface="Verdana"/>
                <a:cs typeface="Verdana"/>
              </a:rPr>
              <a:t> </a:t>
            </a:r>
            <a:r>
              <a:rPr lang="fi-FI" sz="1050" dirty="0" err="1">
                <a:ea typeface="Verdana"/>
                <a:cs typeface="Verdana"/>
              </a:rPr>
              <a:t>from</a:t>
            </a:r>
            <a:r>
              <a:rPr lang="fi-FI" sz="1050" dirty="0">
                <a:ea typeface="Verdana"/>
                <a:cs typeface="Verdana"/>
              </a:rPr>
              <a:t> </a:t>
            </a:r>
            <a:r>
              <a:rPr lang="fi-FI" sz="1050" dirty="0" err="1">
                <a:ea typeface="Verdana"/>
                <a:cs typeface="Verdana"/>
              </a:rPr>
              <a:t>ships</a:t>
            </a:r>
            <a:endParaRPr lang="fi-FI" sz="1050" dirty="0"/>
          </a:p>
          <a:p>
            <a:pPr lvl="1">
              <a:lnSpc>
                <a:spcPct val="100000"/>
              </a:lnSpc>
            </a:pPr>
            <a:r>
              <a:rPr lang="fi-FI" sz="1050" dirty="0">
                <a:ea typeface="Verdana"/>
                <a:cs typeface="Verdana"/>
              </a:rPr>
              <a:t>Peak GHG </a:t>
            </a:r>
            <a:r>
              <a:rPr lang="fi-FI" sz="1050" dirty="0" err="1">
                <a:ea typeface="Verdana"/>
                <a:cs typeface="Verdana"/>
              </a:rPr>
              <a:t>emissions</a:t>
            </a:r>
            <a:r>
              <a:rPr lang="fi-FI" sz="1050" dirty="0">
                <a:ea typeface="Verdana"/>
                <a:cs typeface="Verdana"/>
              </a:rPr>
              <a:t> </a:t>
            </a:r>
            <a:r>
              <a:rPr lang="fi-FI" sz="1050" dirty="0" err="1">
                <a:ea typeface="Verdana"/>
                <a:cs typeface="Verdana"/>
              </a:rPr>
              <a:t>from</a:t>
            </a:r>
            <a:r>
              <a:rPr lang="fi-FI" sz="1050" dirty="0">
                <a:ea typeface="Verdana"/>
                <a:cs typeface="Verdana"/>
              </a:rPr>
              <a:t> </a:t>
            </a:r>
            <a:r>
              <a:rPr lang="fi-FI" sz="1050" dirty="0" err="1">
                <a:ea typeface="Verdana"/>
                <a:cs typeface="Verdana"/>
              </a:rPr>
              <a:t>international</a:t>
            </a:r>
            <a:r>
              <a:rPr lang="fi-FI" sz="1050" dirty="0">
                <a:ea typeface="Verdana"/>
                <a:cs typeface="Verdana"/>
              </a:rPr>
              <a:t> </a:t>
            </a:r>
            <a:r>
              <a:rPr lang="fi-FI" sz="1050" dirty="0" err="1">
                <a:ea typeface="Verdana"/>
                <a:cs typeface="Verdana"/>
              </a:rPr>
              <a:t>shipping</a:t>
            </a:r>
            <a:r>
              <a:rPr lang="fi-FI" sz="1050" dirty="0">
                <a:ea typeface="Verdana"/>
                <a:cs typeface="Verdana"/>
              </a:rPr>
              <a:t> as </a:t>
            </a:r>
            <a:r>
              <a:rPr lang="fi-FI" sz="1050" dirty="0" err="1">
                <a:ea typeface="Verdana"/>
                <a:cs typeface="Verdana"/>
              </a:rPr>
              <a:t>soon</a:t>
            </a:r>
            <a:r>
              <a:rPr lang="fi-FI" sz="1050" dirty="0">
                <a:ea typeface="Verdana"/>
                <a:cs typeface="Verdana"/>
              </a:rPr>
              <a:t> as </a:t>
            </a:r>
            <a:r>
              <a:rPr lang="fi-FI" sz="1050" dirty="0" err="1">
                <a:ea typeface="Verdana"/>
                <a:cs typeface="Verdana"/>
              </a:rPr>
              <a:t>possible</a:t>
            </a:r>
            <a:endParaRPr lang="fi-FI" sz="1050" baseline="30000" dirty="0">
              <a:highlight>
                <a:srgbClr val="FFFF00"/>
              </a:highlight>
              <a:ea typeface="Verdana"/>
              <a:cs typeface="Verdana"/>
            </a:endParaRPr>
          </a:p>
          <a:p>
            <a:pPr lvl="1">
              <a:lnSpc>
                <a:spcPct val="100000"/>
              </a:lnSpc>
            </a:pPr>
            <a:r>
              <a:rPr lang="fi-FI" sz="1050" dirty="0" err="1">
                <a:ea typeface="Verdana"/>
                <a:cs typeface="Verdana"/>
              </a:rPr>
              <a:t>Reduce</a:t>
            </a:r>
            <a:r>
              <a:rPr lang="fi-FI" sz="1050" dirty="0">
                <a:ea typeface="Verdana"/>
                <a:cs typeface="Verdana"/>
              </a:rPr>
              <a:t> </a:t>
            </a:r>
            <a:r>
              <a:rPr lang="fi-FI" sz="1050" dirty="0" err="1">
                <a:ea typeface="Verdana"/>
                <a:cs typeface="Verdana"/>
              </a:rPr>
              <a:t>the</a:t>
            </a:r>
            <a:r>
              <a:rPr lang="fi-FI" sz="1050" dirty="0">
                <a:ea typeface="Verdana"/>
                <a:cs typeface="Verdana"/>
              </a:rPr>
              <a:t> </a:t>
            </a:r>
            <a:r>
              <a:rPr lang="fi-FI" sz="1050" dirty="0" err="1">
                <a:ea typeface="Verdana"/>
                <a:cs typeface="Verdana"/>
              </a:rPr>
              <a:t>total</a:t>
            </a:r>
            <a:r>
              <a:rPr lang="fi-FI" sz="1050" dirty="0">
                <a:ea typeface="Verdana"/>
                <a:cs typeface="Verdana"/>
              </a:rPr>
              <a:t> </a:t>
            </a:r>
            <a:r>
              <a:rPr lang="fi-FI" sz="1050" dirty="0" err="1">
                <a:ea typeface="Verdana"/>
                <a:cs typeface="Verdana"/>
              </a:rPr>
              <a:t>annual</a:t>
            </a:r>
            <a:r>
              <a:rPr lang="fi-FI" sz="1050" dirty="0">
                <a:ea typeface="Verdana"/>
                <a:cs typeface="Verdana"/>
              </a:rPr>
              <a:t> GHG </a:t>
            </a:r>
            <a:r>
              <a:rPr lang="fi-FI" sz="1050" dirty="0" err="1">
                <a:ea typeface="Verdana"/>
                <a:cs typeface="Verdana"/>
              </a:rPr>
              <a:t>emissions</a:t>
            </a:r>
            <a:r>
              <a:rPr lang="fi-FI" sz="1050" dirty="0">
                <a:ea typeface="Verdana"/>
                <a:cs typeface="Verdana"/>
              </a:rPr>
              <a:t> </a:t>
            </a:r>
            <a:r>
              <a:rPr lang="fi-FI" sz="1050" dirty="0" err="1">
                <a:ea typeface="Verdana"/>
                <a:cs typeface="Verdana"/>
              </a:rPr>
              <a:t>by</a:t>
            </a:r>
            <a:r>
              <a:rPr lang="fi-FI" sz="1050" dirty="0">
                <a:ea typeface="Verdana"/>
                <a:cs typeface="Verdana"/>
              </a:rPr>
              <a:t> at </a:t>
            </a:r>
            <a:r>
              <a:rPr lang="fi-FI" sz="1050" dirty="0" err="1">
                <a:ea typeface="Verdana"/>
                <a:cs typeface="Verdana"/>
              </a:rPr>
              <a:t>least</a:t>
            </a:r>
            <a:r>
              <a:rPr lang="fi-FI" sz="1050" dirty="0">
                <a:ea typeface="Verdana"/>
                <a:cs typeface="Verdana"/>
              </a:rPr>
              <a:t> 50% </a:t>
            </a:r>
            <a:r>
              <a:rPr lang="fi-FI" sz="1050" dirty="0" err="1">
                <a:ea typeface="Verdana"/>
                <a:cs typeface="Verdana"/>
              </a:rPr>
              <a:t>by</a:t>
            </a:r>
            <a:r>
              <a:rPr lang="fi-FI" sz="1050" dirty="0">
                <a:ea typeface="Verdana"/>
                <a:cs typeface="Verdana"/>
              </a:rPr>
              <a:t> 2050 </a:t>
            </a:r>
            <a:r>
              <a:rPr lang="fi-FI" sz="1050" dirty="0" err="1">
                <a:ea typeface="Verdana"/>
                <a:cs typeface="Verdana"/>
              </a:rPr>
              <a:t>compared</a:t>
            </a:r>
            <a:r>
              <a:rPr lang="fi-FI" sz="1050" dirty="0">
                <a:ea typeface="Verdana"/>
                <a:cs typeface="Verdana"/>
              </a:rPr>
              <a:t> to 2008</a:t>
            </a:r>
            <a:endParaRPr lang="fi-FI" sz="1050" baseline="30000" dirty="0">
              <a:highlight>
                <a:srgbClr val="FFFF00"/>
              </a:highlight>
              <a:ea typeface="Verdana"/>
              <a:cs typeface="Verdana"/>
            </a:endParaRPr>
          </a:p>
          <a:p>
            <a:pPr lvl="1">
              <a:lnSpc>
                <a:spcPct val="100000"/>
              </a:lnSpc>
            </a:pPr>
            <a:r>
              <a:rPr lang="fi-FI" sz="1050" dirty="0" err="1">
                <a:ea typeface="Verdana"/>
                <a:cs typeface="Verdana"/>
              </a:rPr>
              <a:t>Pursue</a:t>
            </a:r>
            <a:r>
              <a:rPr lang="fi-FI" sz="1050" dirty="0">
                <a:ea typeface="Verdana"/>
                <a:cs typeface="Verdana"/>
              </a:rPr>
              <a:t> </a:t>
            </a:r>
            <a:r>
              <a:rPr lang="fi-FI" sz="1050" dirty="0" err="1">
                <a:ea typeface="Verdana"/>
                <a:cs typeface="Verdana"/>
              </a:rPr>
              <a:t>efforts</a:t>
            </a:r>
            <a:r>
              <a:rPr lang="fi-FI" sz="1050" dirty="0">
                <a:ea typeface="Verdana"/>
                <a:cs typeface="Verdana"/>
              </a:rPr>
              <a:t> to </a:t>
            </a:r>
            <a:r>
              <a:rPr lang="fi-FI" sz="1050" dirty="0" err="1">
                <a:ea typeface="Verdana"/>
                <a:cs typeface="Verdana"/>
              </a:rPr>
              <a:t>phase</a:t>
            </a:r>
            <a:r>
              <a:rPr lang="fi-FI" sz="1050" dirty="0">
                <a:ea typeface="Verdana"/>
                <a:cs typeface="Verdana"/>
              </a:rPr>
              <a:t> out </a:t>
            </a:r>
            <a:r>
              <a:rPr lang="fi-FI" sz="1050" dirty="0" err="1">
                <a:ea typeface="Verdana"/>
                <a:cs typeface="Verdana"/>
              </a:rPr>
              <a:t>carbon</a:t>
            </a:r>
            <a:r>
              <a:rPr lang="fi-FI" sz="1050" dirty="0">
                <a:ea typeface="Verdana"/>
                <a:cs typeface="Verdana"/>
              </a:rPr>
              <a:t> </a:t>
            </a:r>
            <a:r>
              <a:rPr lang="fi-FI" sz="1050" dirty="0" err="1">
                <a:ea typeface="Verdana"/>
                <a:cs typeface="Verdana"/>
              </a:rPr>
              <a:t>emissions</a:t>
            </a:r>
            <a:r>
              <a:rPr lang="fi-FI" sz="1050" dirty="0">
                <a:ea typeface="Verdana"/>
                <a:cs typeface="Verdana"/>
              </a:rPr>
              <a:t>, l</a:t>
            </a:r>
            <a:r>
              <a:rPr lang="en-GB" sz="1050" dirty="0">
                <a:ea typeface="+mn-lt"/>
                <a:cs typeface="+mn-lt"/>
              </a:rPr>
              <a:t>ow-carbon and zero-carbon fuels are mentioned along with other measures</a:t>
            </a:r>
          </a:p>
          <a:p>
            <a:endParaRPr lang="fi-FI" sz="1050" dirty="0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D4A02A9F-6053-436B-8D2C-280818105E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100" dirty="0">
                <a:ea typeface="Verdana"/>
              </a:rPr>
              <a:t>The biofuel market constituted by international shipping is rather limited on short to medium term </a:t>
            </a:r>
          </a:p>
          <a:p>
            <a:pPr>
              <a:lnSpc>
                <a:spcPct val="100000"/>
              </a:lnSpc>
            </a:pPr>
            <a:r>
              <a:rPr lang="en-GB" sz="1100" dirty="0">
                <a:ea typeface="Verdana"/>
              </a:rPr>
              <a:t>IEA estimates low-carbon fuels consumption of 7 </a:t>
            </a:r>
            <a:r>
              <a:rPr lang="en-GB" sz="1100" dirty="0" err="1">
                <a:ea typeface="Verdana"/>
              </a:rPr>
              <a:t>Mtoe</a:t>
            </a:r>
            <a:r>
              <a:rPr lang="en-GB" sz="1100" dirty="0">
                <a:ea typeface="Verdana"/>
              </a:rPr>
              <a:t> in 2030 and 26 </a:t>
            </a:r>
            <a:r>
              <a:rPr lang="en-GB" sz="1100" dirty="0" err="1">
                <a:ea typeface="Verdana"/>
              </a:rPr>
              <a:t>Mtoe</a:t>
            </a:r>
            <a:r>
              <a:rPr lang="en-GB" sz="1100" dirty="0">
                <a:ea typeface="Verdana"/>
              </a:rPr>
              <a:t> in 2050</a:t>
            </a:r>
          </a:p>
          <a:p>
            <a:pPr>
              <a:lnSpc>
                <a:spcPct val="100000"/>
              </a:lnSpc>
            </a:pPr>
            <a:r>
              <a:rPr lang="en-GB" sz="1100" dirty="0" err="1">
                <a:ea typeface="Verdana"/>
              </a:rPr>
              <a:t>Sustainalble</a:t>
            </a:r>
            <a:r>
              <a:rPr lang="en-GB" sz="1100" dirty="0">
                <a:ea typeface="Verdana"/>
              </a:rPr>
              <a:t> development scenario would require consumption of 19 </a:t>
            </a:r>
            <a:r>
              <a:rPr lang="en-GB" sz="1100" dirty="0" err="1">
                <a:ea typeface="Verdana"/>
              </a:rPr>
              <a:t>Mtoe</a:t>
            </a:r>
            <a:r>
              <a:rPr lang="en-GB" sz="1100" dirty="0">
                <a:ea typeface="Verdana"/>
              </a:rPr>
              <a:t> and 123 </a:t>
            </a:r>
            <a:r>
              <a:rPr lang="en-GB" sz="1100" dirty="0" err="1">
                <a:ea typeface="Verdana"/>
              </a:rPr>
              <a:t>Mtoe</a:t>
            </a:r>
            <a:r>
              <a:rPr lang="en-GB" sz="1100" dirty="0">
                <a:ea typeface="Verdana"/>
              </a:rPr>
              <a:t> respectively</a:t>
            </a:r>
            <a:endParaRPr lang="fi-FI" sz="1100" dirty="0">
              <a:ea typeface="Verdana"/>
            </a:endParaRPr>
          </a:p>
          <a:p>
            <a:pPr marL="7620" indent="0">
              <a:buNone/>
            </a:pPr>
            <a:endParaRPr lang="en-GB" sz="1100" i="1" dirty="0">
              <a:highlight>
                <a:srgbClr val="FFFF00"/>
              </a:highlight>
              <a:ea typeface="Verdana"/>
              <a:cs typeface="Verdana"/>
            </a:endParaRP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4AF0962-338E-4C7B-AE68-02B0C1F687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51F81A9-2B94-4113-8BC5-1DA851DC4E7C}" type="datetime1">
              <a:rPr lang="sv-SE" smtClean="0"/>
              <a:t>2021-04-27</a:t>
            </a:fld>
            <a:endParaRPr lang="sv-SE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EAD84A4-8B10-4FD7-9917-266C0BE62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COMSYN - Compact Gasification and Synthesis process for Transport Fuels</a:t>
            </a:r>
            <a:endParaRPr lang="en-GB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B995950-E66B-4B2F-9C70-7E2948762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1617BE-BA58-4B59-88D5-A8C7B239E913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B9ED36F0-1CC3-40BB-B9C1-C5D4E40E949B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825E08-90FB-4072-94B4-B13371AECA4C}"/>
              </a:ext>
            </a:extLst>
          </p:cNvPr>
          <p:cNvSpPr txBox="1"/>
          <p:nvPr/>
        </p:nvSpPr>
        <p:spPr>
          <a:xfrm>
            <a:off x="766801" y="6681381"/>
            <a:ext cx="9812594" cy="4444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</a:pPr>
            <a:r>
              <a:rPr lang="en-US" sz="900" dirty="0"/>
              <a:t>Sources: IEA, </a:t>
            </a:r>
            <a:r>
              <a:rPr lang="fi-FI" sz="900" dirty="0"/>
              <a:t>IMO (2020)</a:t>
            </a:r>
            <a:endParaRPr lang="en-US" sz="900" i="1" dirty="0"/>
          </a:p>
          <a:p>
            <a:pPr algn="l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</a:pPr>
            <a:endParaRPr lang="fi-FI" sz="900" spc="4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9614012-01E5-4219-9A09-EAB8E12DF6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9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601"/>
    </mc:Choice>
    <mc:Fallback xmlns="">
      <p:transition spd="slow" advTm="111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FCB77-D90F-4207-B244-81E0786DF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Voluntary biofuel targets in private sector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A33F5-A42A-4AD2-85C1-A2ECDB60E9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z="1100" dirty="0"/>
              <a:t>Emission reduction targets of some well-known European public and private companies were reviewed.</a:t>
            </a:r>
          </a:p>
          <a:p>
            <a:pPr lvl="1"/>
            <a:r>
              <a:rPr lang="en-GB" sz="1100" dirty="0"/>
              <a:t>53 companies from aviation, transportation, logistics, retail, consumer goods, and food sectors</a:t>
            </a:r>
          </a:p>
          <a:p>
            <a:r>
              <a:rPr lang="en-GB" sz="1100" dirty="0"/>
              <a:t>Most companies aim at reducing their CO</a:t>
            </a:r>
            <a:r>
              <a:rPr lang="en-GB" sz="1100" baseline="-25000" dirty="0"/>
              <a:t>2</a:t>
            </a:r>
            <a:r>
              <a:rPr lang="en-GB" sz="1100" dirty="0"/>
              <a:t> emissions, or even becoming carbon neutral in the future.</a:t>
            </a:r>
          </a:p>
          <a:p>
            <a:pPr lvl="1"/>
            <a:r>
              <a:rPr lang="en-GB" sz="1100" dirty="0"/>
              <a:t>Measures differ (e.g. biofuels, electrification, hydrogen, natural gas, etc.)</a:t>
            </a:r>
          </a:p>
          <a:p>
            <a:r>
              <a:rPr lang="en-GB" sz="1100" dirty="0"/>
              <a:t>Most airlines intend to increase the usage of biofuels in the future, but only a few have announced clear targets. </a:t>
            </a:r>
          </a:p>
          <a:p>
            <a:pPr lvl="1"/>
            <a:r>
              <a:rPr lang="en-GB" sz="1100" dirty="0"/>
              <a:t>Many airports have set ambitious targets (up to 100%) for their ground transport, especially in the Nordics. </a:t>
            </a:r>
          </a:p>
          <a:p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413D5-53BB-4A9A-8E37-0E777580DC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1100" dirty="0"/>
              <a:t>In the transport and logistics sector, biofuels offer a short- and mid-term solution; electrification a long-term one.</a:t>
            </a:r>
          </a:p>
          <a:p>
            <a:r>
              <a:rPr lang="en-US" sz="1100" dirty="0"/>
              <a:t>Retail, consumer good and food sectors rely mainly more on other </a:t>
            </a:r>
            <a:r>
              <a:rPr lang="en-GB" sz="1100" dirty="0"/>
              <a:t>methods than biofuels for reducing their carbon emissions. </a:t>
            </a:r>
          </a:p>
          <a:p>
            <a:r>
              <a:rPr lang="en-GB" sz="1100" dirty="0"/>
              <a:t>The biofuel market constituted by voluntary targets is rather small compared to the market set by regulations</a:t>
            </a:r>
            <a:endParaRPr lang="en-US" sz="1100" dirty="0"/>
          </a:p>
          <a:p>
            <a:endParaRPr lang="fi-FI" sz="1100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997BA9A-5B61-4AE9-999C-0BDEB57D536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FAE38F-A46E-47F6-8844-7490F7C36D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9718DA2-BCF3-434D-A0C1-CC32E4947161}" type="datetime1">
              <a:rPr lang="sv-SE" smtClean="0"/>
              <a:t>2021-04-27</a:t>
            </a:fld>
            <a:endParaRPr lang="sv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F55A4C-3D86-4703-A434-8A3CB5B30B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23BF28-988D-4538-859E-4053C2BD7C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1617BE-BA58-4B59-88D5-A8C7B239E913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4B09A22-58D1-46C1-888D-8A6B85B8F5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0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62"/>
    </mc:Choice>
    <mc:Fallback xmlns="">
      <p:transition spd="slow" advTm="110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05F0E-6A6D-413B-A641-755C62DBD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Biochemicals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786774-6AC4-4C49-AD8F-DE0942E0B7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200" dirty="0"/>
              <a:t>So far, there are no obligations for biochemicals usage</a:t>
            </a:r>
          </a:p>
          <a:p>
            <a:pPr lvl="1"/>
            <a:r>
              <a:rPr lang="en-US" sz="1200" dirty="0"/>
              <a:t>It is however foreseen that the biochemical market will grow along with the biofuel market </a:t>
            </a:r>
          </a:p>
          <a:p>
            <a:r>
              <a:rPr lang="en-US" sz="1200" dirty="0"/>
              <a:t>Biochemical market is expected to be driven by consumer markets</a:t>
            </a:r>
          </a:p>
          <a:p>
            <a:pPr lvl="1"/>
            <a:r>
              <a:rPr lang="en-US" sz="1200" dirty="0"/>
              <a:t>So far, only a few large players want to use bio-based plastics: e.g. IKEA, LEGO, Coca-Cola, Pepsi, etc.</a:t>
            </a:r>
          </a:p>
          <a:p>
            <a:pPr lvl="1"/>
            <a:r>
              <a:rPr lang="en-US" sz="1200" dirty="0"/>
              <a:t>IRENA estimates demand for bioplastics to increase to 2.4 Mt/a by 2024 which is higher than current global production capacity but less than 1% of annual plastic production</a:t>
            </a:r>
          </a:p>
          <a:p>
            <a:pPr lvl="1"/>
            <a:r>
              <a:rPr lang="en-US" sz="1200" dirty="0"/>
              <a:t>Large consumer brands with global presence that currently rely on single use plastics could play a major role in driving demand</a:t>
            </a:r>
          </a:p>
          <a:p>
            <a:r>
              <a:rPr lang="en-US" sz="1200" dirty="0"/>
              <a:t>According to IRENA, certification schemes, international standards and regulatory instruments would be needed to scale-up bioplastics demand and production and ensure utilization of sustainably sourced feedstock for bioplastics.</a:t>
            </a:r>
          </a:p>
          <a:p>
            <a:endParaRPr lang="en-US" sz="1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700F1B-4ED3-42AD-8352-4E1FD484F8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1200" dirty="0" err="1"/>
              <a:t>Naphta</a:t>
            </a:r>
            <a:r>
              <a:rPr lang="en-US" sz="1200" dirty="0"/>
              <a:t> (C5-C12) and distillate (C11-C22) of FT-biocrude could suit for biochemical production (ethylene and propylene)</a:t>
            </a:r>
          </a:p>
          <a:p>
            <a:pPr lvl="1"/>
            <a:r>
              <a:rPr lang="en-US" sz="1200" dirty="0"/>
              <a:t>FT feed might cause technical issues and require investments for pre-treatment at the refinery</a:t>
            </a:r>
          </a:p>
          <a:p>
            <a:r>
              <a:rPr lang="en-US" sz="1200" dirty="0"/>
              <a:t>From refinery point of view market for renewable products is not seen very attractive unless production costs decrease</a:t>
            </a:r>
          </a:p>
          <a:p>
            <a:r>
              <a:rPr lang="en-US" sz="1200" dirty="0"/>
              <a:t>Plastic recycling is currently a strong competitor for bio based solutions</a:t>
            </a:r>
          </a:p>
          <a:p>
            <a:pPr lvl="1"/>
            <a:r>
              <a:rPr lang="fi-FI" sz="1200" dirty="0" err="1"/>
              <a:t>Many</a:t>
            </a:r>
            <a:r>
              <a:rPr lang="fi-FI" sz="1200" dirty="0"/>
              <a:t> </a:t>
            </a:r>
            <a:r>
              <a:rPr lang="fi-FI" sz="1200" dirty="0" err="1"/>
              <a:t>companies</a:t>
            </a:r>
            <a:r>
              <a:rPr lang="fi-FI" sz="1200" dirty="0"/>
              <a:t> </a:t>
            </a:r>
            <a:r>
              <a:rPr lang="fi-FI" sz="1200" dirty="0" err="1"/>
              <a:t>are</a:t>
            </a:r>
            <a:r>
              <a:rPr lang="fi-FI" sz="1200" dirty="0"/>
              <a:t> </a:t>
            </a:r>
            <a:r>
              <a:rPr lang="fi-FI" sz="1200" dirty="0" err="1"/>
              <a:t>investigating</a:t>
            </a:r>
            <a:r>
              <a:rPr lang="fi-FI" sz="1200" dirty="0"/>
              <a:t> </a:t>
            </a:r>
            <a:r>
              <a:rPr lang="fi-FI" sz="1200" dirty="0" err="1"/>
              <a:t>ways</a:t>
            </a:r>
            <a:r>
              <a:rPr lang="fi-FI" sz="1200" dirty="0"/>
              <a:t> to </a:t>
            </a:r>
            <a:r>
              <a:rPr lang="fi-FI" sz="1200" dirty="0" err="1"/>
              <a:t>use</a:t>
            </a:r>
            <a:r>
              <a:rPr lang="fi-FI" sz="1200" dirty="0"/>
              <a:t> </a:t>
            </a:r>
            <a:r>
              <a:rPr lang="fi-FI" sz="1200" dirty="0" err="1"/>
              <a:t>recycled</a:t>
            </a:r>
            <a:r>
              <a:rPr lang="fi-FI" sz="1200" dirty="0"/>
              <a:t> </a:t>
            </a:r>
            <a:r>
              <a:rPr lang="fi-FI" sz="1200" dirty="0" err="1"/>
              <a:t>instead</a:t>
            </a:r>
            <a:r>
              <a:rPr lang="fi-FI" sz="1200" dirty="0"/>
              <a:t> of </a:t>
            </a:r>
            <a:r>
              <a:rPr lang="fi-FI" sz="1200" dirty="0" err="1"/>
              <a:t>biobased</a:t>
            </a:r>
            <a:r>
              <a:rPr lang="fi-FI" sz="1200" dirty="0"/>
              <a:t> </a:t>
            </a:r>
            <a:r>
              <a:rPr lang="fi-FI" sz="1200" dirty="0" err="1"/>
              <a:t>plastic</a:t>
            </a:r>
            <a:r>
              <a:rPr lang="fi-FI" sz="1200" dirty="0"/>
              <a:t> </a:t>
            </a:r>
          </a:p>
          <a:p>
            <a:pPr marL="7938" indent="0">
              <a:buNone/>
            </a:pPr>
            <a:endParaRPr lang="en-US" sz="12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B1DD67C-F00D-424D-AC98-E8E6B7F16D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E3C013D-965F-4561-B7D3-3E69E616CC99}" type="datetime1">
              <a:rPr lang="sv-SE" smtClean="0"/>
              <a:t>2021-04-27</a:t>
            </a:fld>
            <a:endParaRPr lang="sv-S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FDD8756-1E25-4851-9612-9DE1FA598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COMSYN - Compact Gasification and Synthesis process for Transport Fuels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1B02D2F-DC6F-403B-A80A-488BAA125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1617BE-BA58-4B59-88D5-A8C7B239E913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03080-F709-4B29-892F-8F2CD5334A19}"/>
              </a:ext>
            </a:extLst>
          </p:cNvPr>
          <p:cNvSpPr txBox="1"/>
          <p:nvPr/>
        </p:nvSpPr>
        <p:spPr>
          <a:xfrm>
            <a:off x="766801" y="6681381"/>
            <a:ext cx="9812594" cy="4613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</a:pPr>
            <a:r>
              <a:rPr lang="en-US" sz="900" dirty="0"/>
              <a:t>Sources: </a:t>
            </a:r>
            <a:r>
              <a:rPr lang="en-GB" sz="900" i="1" dirty="0"/>
              <a:t>with </a:t>
            </a:r>
            <a:r>
              <a:rPr lang="en-US" sz="900" i="1" dirty="0"/>
              <a:t>Central and North-European refining and biorefining companies (2018-2019), Neste Engineering/</a:t>
            </a:r>
            <a:r>
              <a:rPr lang="en-US" sz="900" i="1" dirty="0" err="1"/>
              <a:t>FlexCHX</a:t>
            </a:r>
            <a:r>
              <a:rPr lang="en-US" sz="900" i="1" dirty="0"/>
              <a:t> project (2019), IRENA (2020)</a:t>
            </a:r>
          </a:p>
          <a:p>
            <a:pPr algn="l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</a:pPr>
            <a:endParaRPr lang="fi-FI" sz="900" spc="4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C60CB097-C8CE-46B1-BA57-431D43064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6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049"/>
    </mc:Choice>
    <mc:Fallback xmlns="">
      <p:transition spd="slow" advTm="152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78DA9-6563-44C2-B120-D3C056146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Barriers</a:t>
            </a:r>
            <a:r>
              <a:rPr lang="fi-FI" dirty="0"/>
              <a:t> for </a:t>
            </a:r>
            <a:r>
              <a:rPr lang="fi-FI" dirty="0" err="1"/>
              <a:t>advanced</a:t>
            </a:r>
            <a:r>
              <a:rPr lang="fi-FI" dirty="0"/>
              <a:t> </a:t>
            </a:r>
            <a:r>
              <a:rPr lang="fi-FI" dirty="0" err="1"/>
              <a:t>biofuels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1240F-1376-4F93-9409-643E101AD5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i-FI" sz="1200" dirty="0"/>
              <a:t>Long </a:t>
            </a:r>
            <a:r>
              <a:rPr lang="fi-FI" sz="1200" dirty="0" err="1"/>
              <a:t>investment</a:t>
            </a:r>
            <a:r>
              <a:rPr lang="fi-FI" sz="1200" dirty="0"/>
              <a:t> </a:t>
            </a:r>
            <a:r>
              <a:rPr lang="fi-FI" sz="1200" dirty="0" err="1"/>
              <a:t>cycles</a:t>
            </a:r>
            <a:r>
              <a:rPr lang="fi-FI" sz="1200" dirty="0"/>
              <a:t> and </a:t>
            </a:r>
            <a:r>
              <a:rPr lang="fi-FI" sz="1200" dirty="0" err="1"/>
              <a:t>high</a:t>
            </a:r>
            <a:r>
              <a:rPr lang="fi-FI" sz="1200" dirty="0"/>
              <a:t> capital </a:t>
            </a:r>
            <a:r>
              <a:rPr lang="fi-FI" sz="1200" dirty="0" err="1"/>
              <a:t>costs</a:t>
            </a:r>
            <a:r>
              <a:rPr lang="fi-FI" sz="1200" dirty="0"/>
              <a:t> vs. r</a:t>
            </a:r>
            <a:r>
              <a:rPr lang="en-US" sz="1200" dirty="0" err="1"/>
              <a:t>egulatory</a:t>
            </a:r>
            <a:r>
              <a:rPr lang="en-US" sz="1200" dirty="0"/>
              <a:t> uncertainty </a:t>
            </a:r>
            <a:endParaRPr lang="en-US" sz="1200" baseline="30000" dirty="0">
              <a:highlight>
                <a:srgbClr val="FFFF00"/>
              </a:highlight>
            </a:endParaRPr>
          </a:p>
          <a:p>
            <a:pPr lvl="1"/>
            <a:r>
              <a:rPr lang="en-US" sz="1200" dirty="0"/>
              <a:t>Recent changes in EU directives and national legislation</a:t>
            </a:r>
          </a:p>
          <a:p>
            <a:pPr lvl="1"/>
            <a:r>
              <a:rPr lang="en-US" sz="1200" dirty="0"/>
              <a:t>Current levels of subsidies</a:t>
            </a:r>
          </a:p>
          <a:p>
            <a:pPr lvl="1"/>
            <a:r>
              <a:rPr lang="en-US" sz="1200" dirty="0"/>
              <a:t>Concerns on stability/security of the industry </a:t>
            </a:r>
          </a:p>
          <a:p>
            <a:r>
              <a:rPr lang="fi-FI" sz="1200" dirty="0" err="1"/>
              <a:t>High</a:t>
            </a:r>
            <a:r>
              <a:rPr lang="fi-FI" sz="1200" dirty="0"/>
              <a:t> </a:t>
            </a:r>
            <a:r>
              <a:rPr lang="fi-FI" sz="1200" dirty="0" err="1"/>
              <a:t>production</a:t>
            </a:r>
            <a:r>
              <a:rPr lang="fi-FI" sz="1200" dirty="0"/>
              <a:t> </a:t>
            </a:r>
            <a:r>
              <a:rPr lang="fi-FI" sz="1200" dirty="0" err="1"/>
              <a:t>costs</a:t>
            </a:r>
            <a:r>
              <a:rPr lang="fi-FI" sz="1200" dirty="0"/>
              <a:t> </a:t>
            </a:r>
            <a:r>
              <a:rPr lang="fi-FI" sz="1200" dirty="0" err="1"/>
              <a:t>compared</a:t>
            </a:r>
            <a:r>
              <a:rPr lang="fi-FI" sz="1200" dirty="0"/>
              <a:t> to </a:t>
            </a:r>
            <a:r>
              <a:rPr lang="fi-FI" sz="1200" dirty="0" err="1"/>
              <a:t>fossil</a:t>
            </a:r>
            <a:r>
              <a:rPr lang="fi-FI" sz="1200" dirty="0"/>
              <a:t> </a:t>
            </a:r>
            <a:r>
              <a:rPr lang="fi-FI" sz="1200" dirty="0" err="1"/>
              <a:t>fuels</a:t>
            </a:r>
            <a:r>
              <a:rPr lang="fi-FI" sz="1200" dirty="0"/>
              <a:t> and </a:t>
            </a:r>
            <a:r>
              <a:rPr lang="fi-FI" sz="1200" dirty="0" err="1"/>
              <a:t>conventional</a:t>
            </a:r>
            <a:r>
              <a:rPr lang="fi-FI" sz="1200" dirty="0"/>
              <a:t> </a:t>
            </a:r>
            <a:r>
              <a:rPr lang="fi-FI" sz="1200" dirty="0" err="1"/>
              <a:t>biofuels</a:t>
            </a:r>
            <a:endParaRPr lang="fi-FI" sz="1200" dirty="0"/>
          </a:p>
          <a:p>
            <a:pPr lvl="1"/>
            <a:r>
              <a:rPr lang="en-US" sz="1200" dirty="0"/>
              <a:t>Limited availability of low-cost raw materials</a:t>
            </a:r>
          </a:p>
          <a:p>
            <a:pPr lvl="1"/>
            <a:r>
              <a:rPr lang="fi-FI" sz="1200" dirty="0" err="1"/>
              <a:t>Entire</a:t>
            </a:r>
            <a:r>
              <a:rPr lang="fi-FI" sz="1200" dirty="0"/>
              <a:t> </a:t>
            </a:r>
            <a:r>
              <a:rPr lang="fi-FI" sz="1200" dirty="0" err="1"/>
              <a:t>supply</a:t>
            </a:r>
            <a:r>
              <a:rPr lang="fi-FI" sz="1200" dirty="0"/>
              <a:t> </a:t>
            </a:r>
            <a:r>
              <a:rPr lang="fi-FI" sz="1200" dirty="0" err="1"/>
              <a:t>chain</a:t>
            </a:r>
            <a:r>
              <a:rPr lang="fi-FI" sz="1200" dirty="0"/>
              <a:t> </a:t>
            </a:r>
            <a:r>
              <a:rPr lang="fi-FI" sz="1200" dirty="0" err="1"/>
              <a:t>from</a:t>
            </a:r>
            <a:r>
              <a:rPr lang="fi-FI" sz="1200" dirty="0"/>
              <a:t> </a:t>
            </a:r>
            <a:r>
              <a:rPr lang="fi-FI" sz="1200" dirty="0" err="1"/>
              <a:t>feedstock</a:t>
            </a:r>
            <a:r>
              <a:rPr lang="fi-FI" sz="1200" dirty="0"/>
              <a:t> to </a:t>
            </a:r>
            <a:r>
              <a:rPr lang="fi-FI" sz="1200" dirty="0" err="1"/>
              <a:t>fuel</a:t>
            </a:r>
            <a:r>
              <a:rPr lang="fi-FI" sz="1200" dirty="0"/>
              <a:t> </a:t>
            </a:r>
            <a:r>
              <a:rPr lang="fi-FI" sz="1200" dirty="0" err="1"/>
              <a:t>needs</a:t>
            </a:r>
            <a:r>
              <a:rPr lang="fi-FI" sz="1200" dirty="0"/>
              <a:t> to </a:t>
            </a:r>
            <a:r>
              <a:rPr lang="fi-FI" sz="1200" dirty="0" err="1"/>
              <a:t>be</a:t>
            </a:r>
            <a:r>
              <a:rPr lang="fi-FI" sz="1200" dirty="0"/>
              <a:t> </a:t>
            </a:r>
            <a:r>
              <a:rPr lang="fi-FI" sz="1200" dirty="0" err="1"/>
              <a:t>developed</a:t>
            </a:r>
            <a:r>
              <a:rPr lang="fi-FI" sz="1200" dirty="0"/>
              <a:t> to </a:t>
            </a:r>
            <a:r>
              <a:rPr lang="fi-FI" sz="1200" dirty="0" err="1"/>
              <a:t>reduce</a:t>
            </a:r>
            <a:r>
              <a:rPr lang="fi-FI" sz="1200" dirty="0"/>
              <a:t> </a:t>
            </a:r>
            <a:r>
              <a:rPr lang="fi-FI" sz="1200" dirty="0" err="1"/>
              <a:t>the</a:t>
            </a:r>
            <a:r>
              <a:rPr lang="fi-FI" sz="1200" dirty="0"/>
              <a:t> </a:t>
            </a:r>
            <a:r>
              <a:rPr lang="fi-FI" sz="1200" dirty="0" err="1"/>
              <a:t>production</a:t>
            </a:r>
            <a:r>
              <a:rPr lang="fi-FI" sz="1200" dirty="0"/>
              <a:t> </a:t>
            </a:r>
            <a:r>
              <a:rPr lang="fi-FI" sz="1200" dirty="0" err="1"/>
              <a:t>costs</a:t>
            </a:r>
            <a:endParaRPr lang="fi-FI" sz="1200" dirty="0"/>
          </a:p>
          <a:p>
            <a:pPr lvl="1"/>
            <a:r>
              <a:rPr lang="fi-FI" sz="1200" dirty="0" err="1"/>
              <a:t>Financing</a:t>
            </a:r>
            <a:r>
              <a:rPr lang="fi-FI" sz="1200" dirty="0"/>
              <a:t> </a:t>
            </a:r>
            <a:r>
              <a:rPr lang="fi-FI" sz="1200" dirty="0" err="1"/>
              <a:t>mechanism</a:t>
            </a:r>
            <a:r>
              <a:rPr lang="fi-FI" sz="1200" dirty="0"/>
              <a:t> to bridge </a:t>
            </a:r>
            <a:r>
              <a:rPr lang="fi-FI" sz="1200" dirty="0" err="1"/>
              <a:t>the</a:t>
            </a:r>
            <a:r>
              <a:rPr lang="fi-FI" sz="1200" dirty="0"/>
              <a:t> </a:t>
            </a:r>
            <a:r>
              <a:rPr lang="fi-FI" sz="1200" dirty="0" err="1"/>
              <a:t>gap</a:t>
            </a:r>
            <a:r>
              <a:rPr lang="fi-FI" sz="1200" dirty="0"/>
              <a:t> </a:t>
            </a:r>
            <a:r>
              <a:rPr lang="fi-FI" sz="1200" dirty="0" err="1"/>
              <a:t>between</a:t>
            </a:r>
            <a:r>
              <a:rPr lang="fi-FI" sz="1200" dirty="0"/>
              <a:t> </a:t>
            </a:r>
            <a:r>
              <a:rPr lang="fi-FI" sz="1200" dirty="0" err="1"/>
              <a:t>fossil</a:t>
            </a:r>
            <a:r>
              <a:rPr lang="fi-FI" sz="1200" dirty="0"/>
              <a:t> and </a:t>
            </a:r>
            <a:r>
              <a:rPr lang="fi-FI" sz="1200" dirty="0" err="1"/>
              <a:t>renewable</a:t>
            </a:r>
            <a:r>
              <a:rPr lang="fi-FI" sz="1200" dirty="0"/>
              <a:t> </a:t>
            </a:r>
            <a:r>
              <a:rPr lang="fi-FI" sz="1200" dirty="0" err="1"/>
              <a:t>fuels</a:t>
            </a:r>
            <a:r>
              <a:rPr lang="fi-FI" sz="1200" dirty="0"/>
              <a:t> </a:t>
            </a:r>
            <a:r>
              <a:rPr lang="fi-FI" sz="1200" dirty="0" err="1"/>
              <a:t>needed</a:t>
            </a:r>
            <a:endParaRPr lang="fi-FI" sz="1200" dirty="0"/>
          </a:p>
          <a:p>
            <a:endParaRPr lang="en-US" sz="1200" baseline="30000" dirty="0">
              <a:highlight>
                <a:srgbClr val="FFFF00"/>
              </a:highlight>
            </a:endParaRPr>
          </a:p>
          <a:p>
            <a:endParaRPr lang="fi-FI" sz="1200" dirty="0"/>
          </a:p>
          <a:p>
            <a:endParaRPr lang="fi-FI" sz="1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56AF6C-4787-48A5-9F3B-E46E1704637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i-FI" sz="1200" dirty="0" err="1"/>
              <a:t>Standards</a:t>
            </a:r>
            <a:endParaRPr lang="fi-FI" sz="1200" dirty="0"/>
          </a:p>
          <a:p>
            <a:pPr lvl="1"/>
            <a:r>
              <a:rPr lang="fi-FI" sz="1200" dirty="0" err="1"/>
              <a:t>High</a:t>
            </a:r>
            <a:r>
              <a:rPr lang="fi-FI" sz="1200" dirty="0"/>
              <a:t> </a:t>
            </a:r>
            <a:r>
              <a:rPr lang="fi-FI" sz="1200" dirty="0" err="1"/>
              <a:t>fuel</a:t>
            </a:r>
            <a:r>
              <a:rPr lang="fi-FI" sz="1200" dirty="0"/>
              <a:t> </a:t>
            </a:r>
            <a:r>
              <a:rPr lang="fi-FI" sz="1200" dirty="0" err="1"/>
              <a:t>certification</a:t>
            </a:r>
            <a:r>
              <a:rPr lang="fi-FI" sz="1200" dirty="0"/>
              <a:t> </a:t>
            </a:r>
            <a:r>
              <a:rPr lang="fi-FI" sz="1200" dirty="0" err="1"/>
              <a:t>standards</a:t>
            </a:r>
            <a:endParaRPr lang="fi-FI" sz="1200" dirty="0"/>
          </a:p>
          <a:p>
            <a:pPr lvl="1"/>
            <a:r>
              <a:rPr lang="fi-FI" sz="1200" dirty="0" err="1"/>
              <a:t>Lack</a:t>
            </a:r>
            <a:r>
              <a:rPr lang="fi-FI" sz="1200" dirty="0"/>
              <a:t> of </a:t>
            </a:r>
            <a:r>
              <a:rPr lang="fi-FI" sz="1200" dirty="0" err="1"/>
              <a:t>sustainable</a:t>
            </a:r>
            <a:r>
              <a:rPr lang="fi-FI" sz="1200" dirty="0"/>
              <a:t> </a:t>
            </a:r>
            <a:r>
              <a:rPr lang="fi-FI" sz="1200" dirty="0" err="1"/>
              <a:t>feedstock</a:t>
            </a:r>
            <a:r>
              <a:rPr lang="fi-FI" sz="1200" dirty="0"/>
              <a:t> </a:t>
            </a:r>
            <a:r>
              <a:rPr lang="fi-FI" sz="1200" dirty="0" err="1"/>
              <a:t>standards</a:t>
            </a:r>
            <a:endParaRPr lang="en-GB" sz="1200" dirty="0"/>
          </a:p>
          <a:p>
            <a:r>
              <a:rPr lang="en-GB" sz="1200" dirty="0"/>
              <a:t>Technology risks, especially related to first commercial plants</a:t>
            </a:r>
          </a:p>
          <a:p>
            <a:pPr lvl="1"/>
            <a:r>
              <a:rPr lang="en-GB" sz="1200" dirty="0"/>
              <a:t>Immaturity of technology</a:t>
            </a:r>
          </a:p>
          <a:p>
            <a:pPr lvl="1"/>
            <a:r>
              <a:rPr lang="en-GB" sz="1200" dirty="0"/>
              <a:t>Operational concerns and costs</a:t>
            </a:r>
          </a:p>
          <a:p>
            <a:r>
              <a:rPr lang="en-GB" sz="1200" dirty="0"/>
              <a:t>Cost of capital and access to project financing</a:t>
            </a:r>
          </a:p>
          <a:p>
            <a:r>
              <a:rPr lang="en-GB" sz="1200" dirty="0"/>
              <a:t>Competition with other methods of decarbonisation (e.g. electrification, hydrogen, natural gas, </a:t>
            </a:r>
            <a:r>
              <a:rPr lang="en-GB" sz="1200" dirty="0" err="1"/>
              <a:t>PtX</a:t>
            </a:r>
            <a:r>
              <a:rPr lang="en-GB" sz="1200" dirty="0"/>
              <a:t>, etc.)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pPr marL="7938" indent="0">
              <a:buNone/>
            </a:pPr>
            <a:endParaRPr lang="en-US" sz="12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D7DAEC1-2F5B-4150-AC7D-EE8BE2BF41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42660CD-69D7-4095-8991-46B5D8E4109E}" type="datetime1">
              <a:rPr lang="sv-SE" smtClean="0"/>
              <a:t>2021-04-27</a:t>
            </a:fld>
            <a:endParaRPr lang="sv-S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D9354C0-48E6-40FF-B772-112C95797C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COMSYN - Compact Gasification and Synthesis process for Transport Fuels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E567947-7B34-451B-BD18-3208006C9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1617BE-BA58-4B59-88D5-A8C7B239E913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CE360A-C0F8-4312-BAA1-435C9EE5CB4E}"/>
              </a:ext>
            </a:extLst>
          </p:cNvPr>
          <p:cNvSpPr txBox="1"/>
          <p:nvPr/>
        </p:nvSpPr>
        <p:spPr>
          <a:xfrm>
            <a:off x="958306" y="6709587"/>
            <a:ext cx="8712820" cy="5534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</a:pPr>
            <a:r>
              <a:rPr lang="en-US" sz="1000" dirty="0"/>
              <a:t>Sources: </a:t>
            </a:r>
            <a:r>
              <a:rPr lang="fi-FI" sz="1000" dirty="0"/>
              <a:t>IRENA (2019), </a:t>
            </a:r>
            <a:r>
              <a:rPr lang="fi-FI" sz="1000" dirty="0" err="1"/>
              <a:t>Uslu</a:t>
            </a:r>
            <a:r>
              <a:rPr lang="fi-FI" sz="1000" dirty="0"/>
              <a:t> et al. (2018), </a:t>
            </a:r>
            <a:r>
              <a:rPr lang="fi-FI" sz="1000" dirty="0" err="1"/>
              <a:t>Concawe</a:t>
            </a:r>
            <a:r>
              <a:rPr lang="fi-FI" sz="1000" dirty="0"/>
              <a:t> (2019), E4Tech (2017), </a:t>
            </a:r>
            <a:r>
              <a:rPr lang="fi-FI" sz="1000" dirty="0" err="1"/>
              <a:t>Ecofys</a:t>
            </a:r>
            <a:r>
              <a:rPr lang="fi-FI" sz="1000" dirty="0"/>
              <a:t> and </a:t>
            </a:r>
            <a:r>
              <a:rPr lang="fi-FI" sz="1000" dirty="0" err="1"/>
              <a:t>Passmore</a:t>
            </a:r>
            <a:r>
              <a:rPr lang="fi-FI" sz="1000" dirty="0"/>
              <a:t> Group  (2015), AFRY</a:t>
            </a:r>
            <a:endParaRPr lang="en-US" sz="1000" i="1" dirty="0"/>
          </a:p>
          <a:p>
            <a:pPr algn="l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</a:pPr>
            <a:endParaRPr lang="fi-FI" sz="1500" spc="4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7FAA2A5-BF9E-46D1-9C87-7965801BB4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2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267"/>
    </mc:Choice>
    <mc:Fallback xmlns="">
      <p:transition spd="slow" advTm="194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778DCB4-49BF-4632-8075-06F20833B0E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C1CEFA9-0D71-42B8-95F3-345061715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3. Market </a:t>
            </a:r>
            <a:r>
              <a:rPr lang="fi-FI" dirty="0" err="1"/>
              <a:t>assessment</a:t>
            </a:r>
            <a:r>
              <a:rPr lang="fi-FI" dirty="0"/>
              <a:t> for COMSYN </a:t>
            </a:r>
            <a:r>
              <a:rPr lang="fi-FI" dirty="0" err="1"/>
              <a:t>concept</a:t>
            </a:r>
            <a:endParaRPr lang="fi-FI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447C724-550E-4227-A040-36D63B3AA9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096D9-5252-4A3C-92A7-5116AC96084C}" type="datetime1">
              <a:rPr kumimoji="0" lang="sv-SE" sz="500" b="0" i="0" u="none" strike="noStrike" kern="1200" cap="none" spc="2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2021-04-27</a:t>
            </a:fld>
            <a:endParaRPr kumimoji="0" lang="sv-SE" sz="500" b="0" i="0" u="none" strike="noStrike" kern="1200" cap="none" spc="2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949F7E8-1634-4AA7-A81B-798273402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all" spc="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COMSYN - Compact Gasification and Synthesis process for Transport Fuels</a:t>
            </a:r>
            <a:endParaRPr kumimoji="0" lang="en-GB" sz="500" b="0" i="0" u="none" strike="noStrike" kern="1200" cap="all" spc="2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716BA26-E744-4A2D-B577-1C1E63697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617BE-BA58-4B59-88D5-A8C7B239E913}" type="slidenum">
              <a:rPr kumimoji="0" lang="en-GB" sz="5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1D6BE05-F60C-4EEB-9C53-BA003F4D4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3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1"/>
    </mc:Choice>
    <mc:Fallback xmlns="">
      <p:transition spd="slow" advTm="11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5071C-FF80-49D5-9542-8AE7E0473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Availability of sustainable biomass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587C2E-AA9F-47A8-A067-370947C3A8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6800" y="1759358"/>
            <a:ext cx="5470524" cy="4550002"/>
          </a:xfrm>
        </p:spPr>
        <p:txBody>
          <a:bodyPr/>
          <a:lstStyle/>
          <a:p>
            <a:r>
              <a:rPr lang="fi-FI" sz="1050" dirty="0" err="1"/>
              <a:t>Sustainable</a:t>
            </a:r>
            <a:r>
              <a:rPr lang="fi-FI" sz="1050" dirty="0"/>
              <a:t> </a:t>
            </a:r>
            <a:r>
              <a:rPr lang="fi-FI" sz="1050" dirty="0" err="1"/>
              <a:t>biomass</a:t>
            </a:r>
            <a:r>
              <a:rPr lang="fi-FI" sz="1050" dirty="0"/>
              <a:t> </a:t>
            </a:r>
            <a:r>
              <a:rPr lang="fi-FI" sz="1050" dirty="0" err="1"/>
              <a:t>availability</a:t>
            </a:r>
            <a:r>
              <a:rPr lang="fi-FI" sz="1050" dirty="0"/>
              <a:t> in 2020:</a:t>
            </a:r>
          </a:p>
          <a:p>
            <a:pPr lvl="1"/>
            <a:r>
              <a:rPr lang="fi-FI" sz="1050" dirty="0" err="1"/>
              <a:t>Globally</a:t>
            </a:r>
            <a:r>
              <a:rPr lang="fi-FI" sz="1050" dirty="0"/>
              <a:t>: 2 500 </a:t>
            </a:r>
            <a:r>
              <a:rPr lang="fi-FI" sz="1050" dirty="0" err="1"/>
              <a:t>Mtoe</a:t>
            </a:r>
            <a:r>
              <a:rPr lang="fi-FI" sz="1050" dirty="0"/>
              <a:t>/</a:t>
            </a:r>
            <a:r>
              <a:rPr lang="fi-FI" sz="1050" dirty="0" err="1"/>
              <a:t>year</a:t>
            </a:r>
            <a:endParaRPr lang="fi-FI" sz="1050" dirty="0"/>
          </a:p>
          <a:p>
            <a:pPr lvl="1"/>
            <a:r>
              <a:rPr lang="fi-FI" sz="1050" dirty="0"/>
              <a:t>Europe: 175 </a:t>
            </a:r>
            <a:r>
              <a:rPr lang="fi-FI" sz="1050" dirty="0" err="1"/>
              <a:t>Mtoe</a:t>
            </a:r>
            <a:r>
              <a:rPr lang="fi-FI" sz="1050" dirty="0"/>
              <a:t>/</a:t>
            </a:r>
            <a:r>
              <a:rPr lang="fi-FI" sz="1050" dirty="0" err="1"/>
              <a:t>year</a:t>
            </a:r>
            <a:endParaRPr lang="fi-FI" sz="1050" dirty="0"/>
          </a:p>
          <a:p>
            <a:r>
              <a:rPr lang="fi-FI" sz="1050" dirty="0"/>
              <a:t>In 2020-2050, </a:t>
            </a:r>
            <a:r>
              <a:rPr lang="fi-FI" sz="1050" dirty="0" err="1"/>
              <a:t>sustainable</a:t>
            </a:r>
            <a:r>
              <a:rPr lang="fi-FI" sz="1050" dirty="0"/>
              <a:t> </a:t>
            </a:r>
            <a:r>
              <a:rPr lang="fi-FI" sz="1050" dirty="0" err="1"/>
              <a:t>biomass</a:t>
            </a:r>
            <a:r>
              <a:rPr lang="fi-FI" sz="1050" dirty="0"/>
              <a:t> </a:t>
            </a:r>
            <a:r>
              <a:rPr lang="fi-FI" sz="1050" dirty="0" err="1"/>
              <a:t>availability</a:t>
            </a:r>
            <a:r>
              <a:rPr lang="fi-FI" sz="1050" dirty="0"/>
              <a:t> is </a:t>
            </a:r>
            <a:r>
              <a:rPr lang="fi-FI" sz="1050" dirty="0" err="1"/>
              <a:t>expected</a:t>
            </a:r>
            <a:r>
              <a:rPr lang="fi-FI" sz="1050" dirty="0"/>
              <a:t> to </a:t>
            </a:r>
            <a:r>
              <a:rPr lang="fi-FI" sz="1050" dirty="0" err="1"/>
              <a:t>increase</a:t>
            </a:r>
            <a:r>
              <a:rPr lang="fi-FI" sz="1050" dirty="0"/>
              <a:t> </a:t>
            </a:r>
            <a:r>
              <a:rPr lang="en-GB" sz="1050" dirty="0"/>
              <a:t>continuously </a:t>
            </a:r>
            <a:r>
              <a:rPr lang="fi-FI" sz="1050" dirty="0" err="1"/>
              <a:t>both</a:t>
            </a:r>
            <a:r>
              <a:rPr lang="fi-FI" sz="1050" dirty="0"/>
              <a:t> </a:t>
            </a:r>
            <a:r>
              <a:rPr lang="fi-FI" sz="1050" dirty="0" err="1"/>
              <a:t>globally</a:t>
            </a:r>
            <a:r>
              <a:rPr lang="fi-FI" sz="1050" dirty="0"/>
              <a:t> (230-280%) and in Europe (130-310%)</a:t>
            </a:r>
            <a:endParaRPr lang="en-GB" sz="1050" baseline="30000" dirty="0">
              <a:highlight>
                <a:srgbClr val="FFFF00"/>
              </a:highlight>
            </a:endParaRPr>
          </a:p>
          <a:p>
            <a:pPr lvl="1"/>
            <a:r>
              <a:rPr lang="en-GB" sz="1050" dirty="0"/>
              <a:t>Globally, the increase is anticipated to be based on agricultural residues and energy plants. </a:t>
            </a:r>
          </a:p>
          <a:p>
            <a:pPr lvl="1"/>
            <a:r>
              <a:rPr lang="en-GB" sz="1050" dirty="0"/>
              <a:t>In Europe, </a:t>
            </a:r>
            <a:r>
              <a:rPr lang="en-US" sz="1050" dirty="0"/>
              <a:t>agricultural residues, wastes and forestry residues are expected to contribute the most in terms of energy content.</a:t>
            </a:r>
            <a:endParaRPr lang="en-GB" sz="1050" dirty="0"/>
          </a:p>
          <a:p>
            <a:r>
              <a:rPr lang="en-US" sz="1050" dirty="0"/>
              <a:t>Global trends of decarbonization &amp; </a:t>
            </a:r>
            <a:r>
              <a:rPr lang="en-US" sz="1050" dirty="0" err="1"/>
              <a:t>bioeconomy</a:t>
            </a:r>
            <a:endParaRPr lang="en-US" sz="1050" dirty="0"/>
          </a:p>
          <a:p>
            <a:pPr lvl="1"/>
            <a:r>
              <a:rPr lang="en-US" sz="1050" dirty="0"/>
              <a:t>Different sectors are competing for the same sustainable biomass resources (transport, electricity, heating, industry, etc.)</a:t>
            </a:r>
          </a:p>
          <a:p>
            <a:pPr lvl="1"/>
            <a:r>
              <a:rPr lang="en-US" sz="1050" dirty="0"/>
              <a:t>High cross-sectoral competition even at max levels of sustainable production.</a:t>
            </a:r>
          </a:p>
          <a:p>
            <a:r>
              <a:rPr lang="en-US" sz="1050" dirty="0"/>
              <a:t>Availability of sustainable biomass must always be studied locally</a:t>
            </a:r>
          </a:p>
          <a:p>
            <a:r>
              <a:rPr lang="en-GB" sz="1050" dirty="0"/>
              <a:t>The COMSYN gasification methodology is suitable for all kind of wood residues, agricultural residues and waste-derived feedstocks which are available at a feedstock cost of 0-20 €/MWh.</a:t>
            </a:r>
            <a:endParaRPr lang="en-GB" sz="1050" baseline="30000" dirty="0">
              <a:highlight>
                <a:srgbClr val="FFFF00"/>
              </a:highlight>
            </a:endParaRPr>
          </a:p>
          <a:p>
            <a:pPr lvl="1">
              <a:lnSpc>
                <a:spcPct val="100000"/>
              </a:lnSpc>
            </a:pPr>
            <a:r>
              <a:rPr lang="fi-FI" sz="1050" dirty="0"/>
              <a:t>T</a:t>
            </a:r>
            <a:r>
              <a:rPr lang="en-US" sz="1050" dirty="0"/>
              <a:t>he COMSYN process is validated for wood residues and straw</a:t>
            </a:r>
          </a:p>
          <a:p>
            <a:pPr lvl="1">
              <a:lnSpc>
                <a:spcPct val="100000"/>
              </a:lnSpc>
            </a:pPr>
            <a:r>
              <a:rPr lang="en-US" sz="1050" dirty="0"/>
              <a:t>Wood based residues available in Northern Europe</a:t>
            </a:r>
          </a:p>
          <a:p>
            <a:pPr lvl="1">
              <a:lnSpc>
                <a:spcPct val="100000"/>
              </a:lnSpc>
            </a:pPr>
            <a:r>
              <a:rPr lang="en-US" sz="1050" dirty="0"/>
              <a:t>Wood based residues and straw available in Central Europe</a:t>
            </a:r>
          </a:p>
          <a:p>
            <a:endParaRPr lang="en-GB" sz="1050" dirty="0"/>
          </a:p>
          <a:p>
            <a:pPr marL="7938" indent="0">
              <a:buNone/>
            </a:pPr>
            <a:r>
              <a:rPr lang="en-GB" sz="1000" i="1" dirty="0"/>
              <a:t>Source: </a:t>
            </a:r>
            <a:r>
              <a:rPr lang="en-GB" sz="1000" i="1" dirty="0" err="1"/>
              <a:t>Concawe</a:t>
            </a:r>
            <a:r>
              <a:rPr lang="en-GB" sz="1000" i="1" dirty="0"/>
              <a:t> Review, 2019, AFRY, JRC, COMSYN project </a:t>
            </a:r>
            <a:endParaRPr lang="en-US" sz="1000" i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43EAD9-D8ED-4BA5-BD2D-614C72DAF7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D195466-51DA-483C-98BF-73FDF37E32DD}" type="datetime1">
              <a:rPr lang="sv-SE" smtClean="0"/>
              <a:t>2021-04-27</a:t>
            </a:fld>
            <a:endParaRPr lang="sv-S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2B60DA0-DBAA-4780-B17D-2C09278E0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DA9A03E-2516-4360-8192-A41E9DBAA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1617BE-BA58-4B59-88D5-A8C7B239E913}" type="slidenum">
              <a:rPr lang="en-GB" smtClean="0"/>
              <a:pPr/>
              <a:t>17</a:t>
            </a:fld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BD36AF-3788-4645-B217-33F7930AA78C}"/>
              </a:ext>
            </a:extLst>
          </p:cNvPr>
          <p:cNvGrpSpPr/>
          <p:nvPr/>
        </p:nvGrpSpPr>
        <p:grpSpPr>
          <a:xfrm>
            <a:off x="6432487" y="1701413"/>
            <a:ext cx="5759513" cy="4793857"/>
            <a:chOff x="0" y="-3658"/>
            <a:chExt cx="4469581" cy="3617441"/>
          </a:xfrm>
        </p:grpSpPr>
        <p:graphicFrame>
          <p:nvGraphicFramePr>
            <p:cNvPr id="26" name="Chart 25">
              <a:extLst>
                <a:ext uri="{FF2B5EF4-FFF2-40B4-BE49-F238E27FC236}">
                  <a16:creationId xmlns:a16="http://schemas.microsoft.com/office/drawing/2014/main" id="{289DCA72-B71E-4EFE-8074-C02326D3986D}"/>
                </a:ext>
              </a:extLst>
            </p:cNvPr>
            <p:cNvGraphicFramePr/>
            <p:nvPr/>
          </p:nvGraphicFramePr>
          <p:xfrm>
            <a:off x="0" y="40067"/>
            <a:ext cx="2260064" cy="33149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27" name="Chart 26">
              <a:extLst>
                <a:ext uri="{FF2B5EF4-FFF2-40B4-BE49-F238E27FC236}">
                  <a16:creationId xmlns:a16="http://schemas.microsoft.com/office/drawing/2014/main" id="{BE1697B7-5952-4EA0-970D-A082E3869CAB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2209517" y="-3658"/>
            <a:ext cx="2260064" cy="33149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8" name="TextBox 15">
              <a:extLst>
                <a:ext uri="{FF2B5EF4-FFF2-40B4-BE49-F238E27FC236}">
                  <a16:creationId xmlns:a16="http://schemas.microsoft.com/office/drawing/2014/main" id="{68D0B367-A971-42B6-87D8-13D1F03199A1}"/>
                </a:ext>
              </a:extLst>
            </p:cNvPr>
            <p:cNvSpPr txBox="1"/>
            <p:nvPr/>
          </p:nvSpPr>
          <p:spPr>
            <a:xfrm>
              <a:off x="30432" y="3333208"/>
              <a:ext cx="3563157" cy="2805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000" b="0" i="1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Figure</a:t>
              </a:r>
              <a:r>
                <a:rPr kumimoji="0" lang="fi-FI" sz="1000" b="0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: </a:t>
              </a:r>
              <a:r>
                <a:rPr kumimoji="0" lang="fi-FI" sz="1000" b="0" i="1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Sustainable</a:t>
              </a:r>
              <a:r>
                <a:rPr kumimoji="0" lang="fi-FI" sz="1000" b="0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  <a:r>
                <a:rPr kumimoji="0" lang="fi-FI" sz="1000" b="0" i="1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biomass</a:t>
              </a:r>
              <a:r>
                <a:rPr kumimoji="0" lang="fi-FI" sz="1000" b="0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  <a:r>
                <a:rPr kumimoji="0" lang="fi-FI" sz="1000" b="0" i="1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availability</a:t>
              </a:r>
              <a:r>
                <a:rPr kumimoji="0" lang="fi-FI" sz="1000" b="0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2020-2050 (</a:t>
              </a:r>
              <a:r>
                <a:rPr kumimoji="0" lang="fi-FI" sz="1000" b="0" i="1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Source</a:t>
              </a:r>
              <a:r>
                <a:rPr kumimoji="0" lang="fi-FI" sz="1000" b="0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: </a:t>
              </a:r>
              <a:r>
                <a:rPr kumimoji="0" lang="fi-FI" sz="1000" b="0" i="1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Concawe</a:t>
              </a:r>
              <a:r>
                <a:rPr kumimoji="0" lang="fi-FI" sz="1000" b="0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  <a:r>
                <a:rPr kumimoji="0" lang="fi-FI" sz="1000" b="0" i="1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Review</a:t>
              </a:r>
              <a:r>
                <a:rPr kumimoji="0" lang="fi-FI" sz="1000" b="0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, 2019)</a:t>
              </a:r>
              <a:endParaRPr kumimoji="0" lang="fi-FI" sz="10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FFFF00"/>
                </a:highligh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47C0C84-7C4A-4986-9273-F490289FFD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4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45"/>
    </mc:Choice>
    <mc:Fallback xmlns="">
      <p:transition spd="slow" advTm="138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05F0E-6A6D-413B-A641-755C62DBD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Refining FT product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786774-6AC4-4C49-AD8F-DE0942E0B7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200" dirty="0"/>
              <a:t>FT </a:t>
            </a:r>
            <a:r>
              <a:rPr lang="en-US" sz="1200" dirty="0" err="1"/>
              <a:t>syncrude</a:t>
            </a:r>
            <a:r>
              <a:rPr lang="en-US" sz="1200" dirty="0"/>
              <a:t> currently competes with UCO, tall oil and vegetable oils as a feedstock for refineries</a:t>
            </a:r>
          </a:p>
          <a:p>
            <a:r>
              <a:rPr lang="en-GB" sz="1200" dirty="0"/>
              <a:t>Suitability of bio-based FT-crude has to be evaluated case-by-case</a:t>
            </a:r>
          </a:p>
          <a:p>
            <a:pPr lvl="1">
              <a:lnSpc>
                <a:spcPct val="100000"/>
              </a:lnSpc>
            </a:pPr>
            <a:r>
              <a:rPr lang="en-GB" sz="1200" dirty="0"/>
              <a:t>Technical feasibility and additional investments can vary considerably</a:t>
            </a:r>
          </a:p>
          <a:p>
            <a:pPr>
              <a:lnSpc>
                <a:spcPct val="100000"/>
              </a:lnSpc>
            </a:pPr>
            <a:r>
              <a:rPr lang="en-GB" sz="1200" dirty="0"/>
              <a:t>FT </a:t>
            </a:r>
            <a:r>
              <a:rPr lang="en-GB" sz="1200" dirty="0" err="1"/>
              <a:t>syncrude</a:t>
            </a:r>
            <a:r>
              <a:rPr lang="en-GB" sz="1200" dirty="0"/>
              <a:t> is divided into three fractions: naphtha, distillate and wax</a:t>
            </a:r>
          </a:p>
          <a:p>
            <a:pPr>
              <a:lnSpc>
                <a:spcPct val="100000"/>
              </a:lnSpc>
            </a:pPr>
            <a:r>
              <a:rPr lang="en-GB" sz="1200" dirty="0"/>
              <a:t>Naphtha part can be refined to gasoline without major investment needs </a:t>
            </a:r>
          </a:p>
          <a:p>
            <a:r>
              <a:rPr lang="en-US" sz="1200" dirty="0"/>
              <a:t>FT distillate can be a drop-in feedstock for oil refineries in small quantities (&lt;5% of total feed) to produce diesel.</a:t>
            </a:r>
          </a:p>
          <a:p>
            <a:pPr lvl="1"/>
            <a:r>
              <a:rPr lang="en-US" sz="1200" dirty="0"/>
              <a:t>Investments would be needed for larger quantities (isomerization)</a:t>
            </a:r>
          </a:p>
          <a:p>
            <a:pPr marL="312737" lvl="1" indent="0">
              <a:lnSpc>
                <a:spcPct val="100000"/>
              </a:lnSpc>
              <a:buNone/>
            </a:pPr>
            <a:endParaRPr lang="en-GB" sz="1200" dirty="0"/>
          </a:p>
          <a:p>
            <a:pPr marL="312737" lvl="1" indent="0">
              <a:lnSpc>
                <a:spcPct val="100000"/>
              </a:lnSpc>
              <a:buNone/>
            </a:pPr>
            <a:endParaRPr lang="en-GB" sz="1200" dirty="0"/>
          </a:p>
          <a:p>
            <a:pPr marL="312737" lvl="1" indent="0">
              <a:lnSpc>
                <a:spcPct val="100000"/>
              </a:lnSpc>
              <a:buNone/>
            </a:pPr>
            <a:endParaRPr lang="en-GB" sz="1200" dirty="0"/>
          </a:p>
          <a:p>
            <a:pPr marL="312737" lvl="1" indent="0">
              <a:lnSpc>
                <a:spcPct val="100000"/>
              </a:lnSpc>
              <a:buNone/>
            </a:pPr>
            <a:endParaRPr lang="en-GB" sz="1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700F1B-4ED3-42AD-8352-4E1FD484F8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1200" dirty="0"/>
              <a:t>FT distillate is a suitable feedstock for HVO plant to produce diesel and jet fuel</a:t>
            </a:r>
          </a:p>
          <a:p>
            <a:pPr lvl="1">
              <a:lnSpc>
                <a:spcPct val="100000"/>
              </a:lnSpc>
            </a:pPr>
            <a:r>
              <a:rPr lang="en-US" sz="1200" dirty="0"/>
              <a:t>Minimum techno-economic feasible amount of FT-biocrude to be co-refined in an existing refinery for HVO fuels was mentioned to be approximately 1/4</a:t>
            </a:r>
            <a:r>
              <a:rPr lang="en-US" sz="1200" baseline="30000" dirty="0"/>
              <a:t>th</a:t>
            </a:r>
            <a:r>
              <a:rPr lang="en-US" sz="1200" dirty="0"/>
              <a:t> of total capacity of a refinery.</a:t>
            </a:r>
            <a:endParaRPr lang="en-GB" sz="1200" dirty="0"/>
          </a:p>
          <a:p>
            <a:pPr>
              <a:lnSpc>
                <a:spcPct val="100000"/>
              </a:lnSpc>
            </a:pPr>
            <a:r>
              <a:rPr lang="en-US" sz="1200" dirty="0"/>
              <a:t>FT wax can be used in an oil refinery to produce transport fuels. It is also a good feedstock for production of base oils. </a:t>
            </a:r>
          </a:p>
          <a:p>
            <a:pPr>
              <a:lnSpc>
                <a:spcPct val="100000"/>
              </a:lnSpc>
            </a:pPr>
            <a:r>
              <a:rPr lang="en-US" sz="1200" dirty="0"/>
              <a:t>Oil refineries including a hydrocracking unit and having a HVO-refinery close by are seen attractive locations for FT </a:t>
            </a:r>
            <a:r>
              <a:rPr lang="en-US" sz="1200" dirty="0" err="1"/>
              <a:t>syncrude</a:t>
            </a:r>
            <a:r>
              <a:rPr lang="en-US" sz="1200" dirty="0"/>
              <a:t> refining. </a:t>
            </a:r>
          </a:p>
          <a:p>
            <a:pPr lvl="1">
              <a:lnSpc>
                <a:spcPct val="100000"/>
              </a:lnSpc>
            </a:pPr>
            <a:r>
              <a:rPr lang="en-US" sz="1200" dirty="0"/>
              <a:t>HVO-refineries could use the light fraction (approximately &lt;C20) of FT-biocrude, but heavy fraction should be hydrocracked. </a:t>
            </a:r>
          </a:p>
          <a:p>
            <a:pPr lvl="1">
              <a:lnSpc>
                <a:spcPct val="100000"/>
              </a:lnSpc>
            </a:pPr>
            <a:r>
              <a:rPr lang="en-US" sz="1200" dirty="0"/>
              <a:t>Economic feasibility of the COMSYN concept would be challenged by the additional investment in a hydrocracker. </a:t>
            </a:r>
            <a:endParaRPr lang="en-GB" sz="1200" dirty="0"/>
          </a:p>
          <a:p>
            <a:pPr lvl="1"/>
            <a:endParaRPr lang="en-US" sz="12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B1DD67C-F00D-424D-AC98-E8E6B7F16D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6C46A8-19B1-4C1E-8FD5-89F09FAB2669}" type="datetime1">
              <a:rPr lang="sv-SE" smtClean="0"/>
              <a:t>2021-04-27</a:t>
            </a:fld>
            <a:endParaRPr lang="sv-S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FDD8756-1E25-4851-9612-9DE1FA598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COMSYN - Compact Gasification and Synthesis process for Transport Fuels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1B02D2F-DC6F-403B-A80A-488BAA125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1617BE-BA58-4B59-88D5-A8C7B239E913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4B747B-EA51-4022-A04A-ADC25A41CEFF}"/>
              </a:ext>
            </a:extLst>
          </p:cNvPr>
          <p:cNvSpPr txBox="1"/>
          <p:nvPr/>
        </p:nvSpPr>
        <p:spPr>
          <a:xfrm>
            <a:off x="607371" y="6626879"/>
            <a:ext cx="1002518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2075" indent="0">
              <a:lnSpc>
                <a:spcPct val="100000"/>
              </a:lnSpc>
              <a:buNone/>
            </a:pPr>
            <a:r>
              <a:rPr lang="en-GB" sz="1000" i="1" dirty="0"/>
              <a:t>Sources: AFRY interviews with </a:t>
            </a:r>
            <a:r>
              <a:rPr lang="en-US" sz="1000" i="1" dirty="0"/>
              <a:t>Central and North-European refining and biorefining companies (2018-2019), Neste Engineering/</a:t>
            </a:r>
            <a:r>
              <a:rPr lang="en-US" sz="1000" i="1" dirty="0" err="1"/>
              <a:t>FlexCHX</a:t>
            </a:r>
            <a:r>
              <a:rPr lang="en-US" sz="1000" i="1" dirty="0"/>
              <a:t> project (2019)</a:t>
            </a:r>
            <a:endParaRPr lang="en-GB" sz="1000" i="1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DC999CC-2C55-4422-9254-408B28E661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4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347"/>
    </mc:Choice>
    <mc:Fallback xmlns="">
      <p:transition spd="slow" advTm="153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3526852-2F30-4A83-812D-1D7E2940D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00" y="958738"/>
            <a:ext cx="6223280" cy="1081088"/>
          </a:xfrm>
        </p:spPr>
        <p:txBody>
          <a:bodyPr/>
          <a:lstStyle/>
          <a:p>
            <a:r>
              <a:rPr lang="fi-FI" dirty="0" err="1"/>
              <a:t>Competing</a:t>
            </a:r>
            <a:r>
              <a:rPr lang="fi-FI" dirty="0"/>
              <a:t> </a:t>
            </a:r>
            <a:r>
              <a:rPr lang="fi-FI" dirty="0" err="1"/>
              <a:t>technologies</a:t>
            </a:r>
            <a:endParaRPr lang="fi-FI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0B1A00-DEB7-4D67-8C3B-F93961D005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5177" y="4520941"/>
            <a:ext cx="5330823" cy="1890360"/>
          </a:xfrm>
        </p:spPr>
        <p:txBody>
          <a:bodyPr/>
          <a:lstStyle/>
          <a:p>
            <a:r>
              <a:rPr lang="en-US" sz="1100" dirty="0"/>
              <a:t>ABF plants currently in operation are mainly based on hydrotreatment of fatty acids. Total installed ABF production capacity is 4.5 </a:t>
            </a:r>
            <a:r>
              <a:rPr lang="en-US" sz="1100" dirty="0" err="1"/>
              <a:t>Mtoe</a:t>
            </a:r>
            <a:r>
              <a:rPr lang="en-US" sz="1100" dirty="0"/>
              <a:t>/a.</a:t>
            </a:r>
          </a:p>
          <a:p>
            <a:r>
              <a:rPr lang="en-US" sz="1100" dirty="0"/>
              <a:t>Availability of low cost-raw materials for HVO fuels are limited and there is a need for new technologies to produce advanced biofuels</a:t>
            </a:r>
            <a:endParaRPr lang="fi-FI" sz="1100" dirty="0"/>
          </a:p>
          <a:p>
            <a:r>
              <a:rPr lang="en-US" sz="1100" dirty="0"/>
              <a:t>Different technologies are currently in pilot and/or demonstration phase. Issues to solve are e.g. high capital costs, technical issues related to process complexity and product treatment (pyrolysis)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388A91F-549D-45DE-A8D6-1B7E3651D8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61105" y="4520941"/>
            <a:ext cx="5330824" cy="1811343"/>
          </a:xfrm>
        </p:spPr>
        <p:txBody>
          <a:bodyPr/>
          <a:lstStyle/>
          <a:p>
            <a:r>
              <a:rPr lang="en-US" sz="1100" dirty="0"/>
              <a:t>ABF plants planned or under construction based on REDII, Annex XI, part A feedstocks</a:t>
            </a:r>
          </a:p>
          <a:p>
            <a:pPr lvl="1"/>
            <a:r>
              <a:rPr lang="en-US" sz="1100" dirty="0"/>
              <a:t>8 plants based on gasification with a total capacity of 800 </a:t>
            </a:r>
            <a:r>
              <a:rPr lang="en-US" sz="1100" dirty="0" err="1"/>
              <a:t>ktoe</a:t>
            </a:r>
            <a:r>
              <a:rPr lang="en-US" sz="1100" dirty="0"/>
              <a:t>/a</a:t>
            </a:r>
          </a:p>
          <a:p>
            <a:pPr lvl="1"/>
            <a:r>
              <a:rPr lang="en-US" sz="1100" dirty="0"/>
              <a:t>15 plants based on fermentation with a total capacity of 800 </a:t>
            </a:r>
            <a:r>
              <a:rPr lang="en-US" sz="1100" dirty="0" err="1"/>
              <a:t>ktoe</a:t>
            </a:r>
            <a:r>
              <a:rPr lang="en-US" sz="1100" dirty="0"/>
              <a:t>/a</a:t>
            </a:r>
          </a:p>
          <a:p>
            <a:pPr lvl="1"/>
            <a:r>
              <a:rPr lang="en-US" sz="1100" dirty="0"/>
              <a:t>Plants based on hydrotreatment 4-5 </a:t>
            </a:r>
            <a:r>
              <a:rPr lang="en-US" sz="1100" dirty="0" err="1"/>
              <a:t>Mtoe</a:t>
            </a:r>
            <a:r>
              <a:rPr lang="en-US" sz="1100" dirty="0"/>
              <a:t>/a (3-4 </a:t>
            </a:r>
            <a:r>
              <a:rPr lang="en-US" sz="1100" dirty="0" err="1"/>
              <a:t>Mtoe</a:t>
            </a:r>
            <a:r>
              <a:rPr lang="en-US" sz="1100" dirty="0"/>
              <a:t>/a excluding PFAD) </a:t>
            </a:r>
          </a:p>
          <a:p>
            <a:pPr lvl="1"/>
            <a:r>
              <a:rPr lang="en-US" sz="1100" dirty="0"/>
              <a:t>Planned plants based on part B feedstocks: 4-5 </a:t>
            </a:r>
            <a:r>
              <a:rPr lang="en-US" sz="1100" dirty="0" err="1"/>
              <a:t>Mtoe</a:t>
            </a:r>
            <a:r>
              <a:rPr lang="en-US" sz="1100" dirty="0"/>
              <a:t>/a </a:t>
            </a:r>
          </a:p>
          <a:p>
            <a:pPr lvl="1"/>
            <a:endParaRPr lang="en-US" sz="11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76E58-5E0A-4028-A177-E4BF74F63F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5AB7A4-20C3-436F-98FA-9D4F6EF1F92A}" type="datetime1">
              <a:rPr lang="sv-SE" smtClean="0"/>
              <a:t>2021-04-27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5E4BB-3261-49B4-93A9-5490E9420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COMSYN - Compact Gasification and Synthesis process for Transport Fuels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AA678-3D84-4209-A5AB-751D4DAA61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1617BE-BA58-4B59-88D5-A8C7B239E913}" type="slidenum">
              <a:rPr lang="en-GB" smtClean="0"/>
              <a:pPr/>
              <a:t>19</a:t>
            </a:fld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3899F4-01EB-4198-9636-E2DD24202EC0}"/>
              </a:ext>
            </a:extLst>
          </p:cNvPr>
          <p:cNvGrpSpPr/>
          <p:nvPr/>
        </p:nvGrpSpPr>
        <p:grpSpPr>
          <a:xfrm>
            <a:off x="765177" y="1556059"/>
            <a:ext cx="11126752" cy="2718214"/>
            <a:chOff x="0" y="0"/>
            <a:chExt cx="9275379" cy="2718214"/>
          </a:xfrm>
        </p:grpSpPr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7C51DC23-F96D-4FA1-B598-1853DA270B6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68007670"/>
                </p:ext>
              </p:extLst>
            </p:nvPr>
          </p:nvGraphicFramePr>
          <p:xfrm>
            <a:off x="7903616" y="0"/>
            <a:ext cx="1371763" cy="27182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5" name="Chart 14">
              <a:extLst>
                <a:ext uri="{FF2B5EF4-FFF2-40B4-BE49-F238E27FC236}">
                  <a16:creationId xmlns:a16="http://schemas.microsoft.com/office/drawing/2014/main" id="{C3ACE1E6-B1FC-475C-8FC8-CC7B743ED7C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80813828"/>
                </p:ext>
              </p:extLst>
            </p:nvPr>
          </p:nvGraphicFramePr>
          <p:xfrm>
            <a:off x="6834076" y="0"/>
            <a:ext cx="1371763" cy="27182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16" name="Chart 15">
              <a:extLst>
                <a:ext uri="{FF2B5EF4-FFF2-40B4-BE49-F238E27FC236}">
                  <a16:creationId xmlns:a16="http://schemas.microsoft.com/office/drawing/2014/main" id="{2B148CA8-C128-46E0-96DB-F682A780480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44943231"/>
                </p:ext>
              </p:extLst>
            </p:nvPr>
          </p:nvGraphicFramePr>
          <p:xfrm>
            <a:off x="5768772" y="0"/>
            <a:ext cx="1367529" cy="27182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17" name="Chart 16">
              <a:extLst>
                <a:ext uri="{FF2B5EF4-FFF2-40B4-BE49-F238E27FC236}">
                  <a16:creationId xmlns:a16="http://schemas.microsoft.com/office/drawing/2014/main" id="{FE1F39DB-A342-45B2-9234-B279989038D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18422538"/>
                </p:ext>
              </p:extLst>
            </p:nvPr>
          </p:nvGraphicFramePr>
          <p:xfrm>
            <a:off x="4699703" y="0"/>
            <a:ext cx="1371293" cy="27182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graphicFrame>
          <p:nvGraphicFramePr>
            <p:cNvPr id="18" name="Chart 17">
              <a:extLst>
                <a:ext uri="{FF2B5EF4-FFF2-40B4-BE49-F238E27FC236}">
                  <a16:creationId xmlns:a16="http://schemas.microsoft.com/office/drawing/2014/main" id="{484DC513-F32E-4D58-B6B3-CDCC22064FB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98578305"/>
                </p:ext>
              </p:extLst>
            </p:nvPr>
          </p:nvGraphicFramePr>
          <p:xfrm>
            <a:off x="3570898" y="0"/>
            <a:ext cx="1431030" cy="27168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graphicFrame>
          <p:nvGraphicFramePr>
            <p:cNvPr id="19" name="Chart 18">
              <a:extLst>
                <a:ext uri="{FF2B5EF4-FFF2-40B4-BE49-F238E27FC236}">
                  <a16:creationId xmlns:a16="http://schemas.microsoft.com/office/drawing/2014/main" id="{6B4E9372-487D-470B-835D-54F80A1A436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37147075"/>
                </p:ext>
              </p:extLst>
            </p:nvPr>
          </p:nvGraphicFramePr>
          <p:xfrm>
            <a:off x="2453618" y="0"/>
            <a:ext cx="1419505" cy="27182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graphicFrame>
          <p:nvGraphicFramePr>
            <p:cNvPr id="20" name="Chart 19">
              <a:extLst>
                <a:ext uri="{FF2B5EF4-FFF2-40B4-BE49-F238E27FC236}">
                  <a16:creationId xmlns:a16="http://schemas.microsoft.com/office/drawing/2014/main" id="{FDD44CDE-E56B-4D57-9BAB-6778FFD3A25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92941739"/>
                </p:ext>
              </p:extLst>
            </p:nvPr>
          </p:nvGraphicFramePr>
          <p:xfrm>
            <a:off x="1390195" y="0"/>
            <a:ext cx="1365648" cy="27182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graphicFrame>
          <p:nvGraphicFramePr>
            <p:cNvPr id="21" name="Chart 20">
              <a:extLst>
                <a:ext uri="{FF2B5EF4-FFF2-40B4-BE49-F238E27FC236}">
                  <a16:creationId xmlns:a16="http://schemas.microsoft.com/office/drawing/2014/main" id="{48FD45DD-F058-4024-9263-9548CEB7AEE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98665302"/>
                </p:ext>
              </p:extLst>
            </p:nvPr>
          </p:nvGraphicFramePr>
          <p:xfrm>
            <a:off x="0" y="0"/>
            <a:ext cx="1692420" cy="27168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2"/>
            </a:graphicData>
          </a:graphic>
        </p:graphicFrame>
      </p:grp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B0C0DB90-892C-4BE4-86C7-427DB8125947}"/>
              </a:ext>
            </a:extLst>
          </p:cNvPr>
          <p:cNvSpPr txBox="1">
            <a:spLocks/>
          </p:cNvSpPr>
          <p:nvPr/>
        </p:nvSpPr>
        <p:spPr>
          <a:xfrm>
            <a:off x="8878730" y="4272917"/>
            <a:ext cx="3169244" cy="1679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12738" indent="-3048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Font typeface="Verdana" panose="020B0604030504040204" pitchFamily="34" charset="0"/>
              <a:buChar char="—"/>
              <a:tabLst/>
              <a:defRPr sz="15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20663" algn="l" defTabSz="914400" rtl="0" eaLnBrk="1" latinLnBrk="0" hangingPunct="1">
              <a:lnSpc>
                <a:spcPct val="85000"/>
              </a:lnSpc>
              <a:spcBef>
                <a:spcPts val="3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25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1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6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indent="0">
              <a:buNone/>
            </a:pPr>
            <a:r>
              <a:rPr lang="fi-FI" sz="800" i="1" dirty="0" err="1"/>
              <a:t>Sources</a:t>
            </a:r>
            <a:r>
              <a:rPr lang="fi-FI" sz="800" i="1" dirty="0"/>
              <a:t>: </a:t>
            </a:r>
            <a:r>
              <a:rPr lang="en-US" sz="800" i="1" dirty="0"/>
              <a:t>COMSYN project;</a:t>
            </a:r>
            <a:r>
              <a:rPr lang="fi-FI" sz="800" i="1" dirty="0"/>
              <a:t> </a:t>
            </a:r>
            <a:r>
              <a:rPr lang="en-GB" sz="800" i="1" dirty="0" err="1">
                <a:solidFill>
                  <a:srgbClr val="000000"/>
                </a:solidFill>
              </a:rPr>
              <a:t>Concawe</a:t>
            </a:r>
            <a:r>
              <a:rPr lang="en-GB" sz="800" i="1" dirty="0">
                <a:solidFill>
                  <a:srgbClr val="000000"/>
                </a:solidFill>
              </a:rPr>
              <a:t> review, 2019.</a:t>
            </a:r>
            <a:endParaRPr lang="en-US" sz="800" i="1" dirty="0">
              <a:solidFill>
                <a:srgbClr val="0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932420-DD1F-48E5-B9A2-A81ABED646A6}"/>
              </a:ext>
            </a:extLst>
          </p:cNvPr>
          <p:cNvSpPr txBox="1"/>
          <p:nvPr/>
        </p:nvSpPr>
        <p:spPr>
          <a:xfrm>
            <a:off x="958305" y="6665408"/>
            <a:ext cx="8712820" cy="5196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</a:pPr>
            <a:r>
              <a:rPr lang="en-US" sz="800" dirty="0"/>
              <a:t>Sources: </a:t>
            </a:r>
            <a:r>
              <a:rPr lang="fi-FI" sz="800" dirty="0"/>
              <a:t>IRENA (2016, 2019), </a:t>
            </a:r>
            <a:r>
              <a:rPr lang="fi-FI" sz="800" dirty="0" err="1"/>
              <a:t>Concawe</a:t>
            </a:r>
            <a:r>
              <a:rPr lang="fi-FI" sz="800" dirty="0"/>
              <a:t> (2019), E4Tech (2017), CIT </a:t>
            </a:r>
            <a:r>
              <a:rPr lang="fi-FI" sz="800" dirty="0" err="1"/>
              <a:t>Industriell</a:t>
            </a:r>
            <a:r>
              <a:rPr lang="fi-FI" sz="800" dirty="0"/>
              <a:t> </a:t>
            </a:r>
            <a:r>
              <a:rPr lang="fi-FI" sz="800" dirty="0" err="1"/>
              <a:t>Energi</a:t>
            </a:r>
            <a:r>
              <a:rPr lang="fi-FI" sz="800" dirty="0"/>
              <a:t> AB (2020)</a:t>
            </a:r>
            <a:endParaRPr lang="en-US" sz="800" i="1" dirty="0"/>
          </a:p>
          <a:p>
            <a:pPr algn="l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</a:pPr>
            <a:endParaRPr lang="fi-FI" sz="1500" spc="4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6BF517E-48FF-4A8D-980E-06A0B4FDB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0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792"/>
    </mc:Choice>
    <mc:Fallback xmlns="">
      <p:transition spd="slow" advTm="139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4F1937-447D-4AD4-851D-B6B542BB6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453" y="934720"/>
            <a:ext cx="5328353" cy="515493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i-FI" sz="1200" dirty="0" err="1"/>
              <a:t>Introduction</a:t>
            </a:r>
            <a:r>
              <a:rPr lang="fi-FI" sz="1200" dirty="0"/>
              <a:t>, </a:t>
            </a:r>
            <a:r>
              <a:rPr lang="fi-FI" sz="1200" dirty="0" err="1"/>
              <a:t>scope</a:t>
            </a:r>
            <a:r>
              <a:rPr lang="fi-FI" sz="1200" dirty="0"/>
              <a:t> and </a:t>
            </a:r>
            <a:r>
              <a:rPr lang="fi-FI" sz="1200" dirty="0" err="1"/>
              <a:t>methodology</a:t>
            </a:r>
            <a:endParaRPr lang="fi-FI" sz="1200" dirty="0"/>
          </a:p>
          <a:p>
            <a:pPr lvl="1"/>
            <a:r>
              <a:rPr lang="fi-FI" sz="1200" dirty="0"/>
              <a:t>COMSYN project</a:t>
            </a:r>
          </a:p>
          <a:p>
            <a:pPr lvl="1"/>
            <a:r>
              <a:rPr lang="fi-FI" sz="1200" dirty="0" err="1"/>
              <a:t>Scope</a:t>
            </a:r>
            <a:r>
              <a:rPr lang="fi-FI" sz="1200" dirty="0"/>
              <a:t> and </a:t>
            </a:r>
            <a:r>
              <a:rPr lang="fi-FI" sz="1200" dirty="0" err="1"/>
              <a:t>methodology</a:t>
            </a:r>
            <a:endParaRPr lang="fi-FI" sz="1200" dirty="0"/>
          </a:p>
          <a:p>
            <a:r>
              <a:rPr lang="en-US" sz="1200" dirty="0"/>
              <a:t>Market outlook for advanced biofuels</a:t>
            </a:r>
            <a:endParaRPr lang="en-US" sz="1200" dirty="0">
              <a:ea typeface="Verdana"/>
              <a:cs typeface="Verdana"/>
            </a:endParaRPr>
          </a:p>
          <a:p>
            <a:pPr lvl="1" indent="-267970"/>
            <a:r>
              <a:rPr lang="en-US" sz="1200" dirty="0"/>
              <a:t>European Union biofuel status and targets</a:t>
            </a:r>
            <a:endParaRPr lang="en-US" sz="1200" dirty="0">
              <a:ea typeface="Verdana"/>
            </a:endParaRPr>
          </a:p>
          <a:p>
            <a:pPr lvl="1" indent="-267970"/>
            <a:r>
              <a:rPr lang="en-US" sz="1200" dirty="0"/>
              <a:t>Biofuel targets of European countries</a:t>
            </a:r>
            <a:endParaRPr lang="en-US" sz="1200" dirty="0">
              <a:highlight>
                <a:srgbClr val="FFFF00"/>
              </a:highlight>
              <a:ea typeface="Verdana"/>
            </a:endParaRPr>
          </a:p>
          <a:p>
            <a:pPr lvl="1" indent="-267970"/>
            <a:r>
              <a:rPr lang="en-US" sz="1200" dirty="0"/>
              <a:t>Biofuel targets in aviation and marine sectors</a:t>
            </a:r>
          </a:p>
          <a:p>
            <a:pPr lvl="1" indent="-267970"/>
            <a:r>
              <a:rPr lang="en-US" sz="1200" dirty="0"/>
              <a:t>Voluntary biofuel targets in private sector </a:t>
            </a:r>
            <a:endParaRPr lang="en-US" sz="1200" dirty="0">
              <a:ea typeface="Verdana"/>
            </a:endParaRPr>
          </a:p>
          <a:p>
            <a:pPr lvl="1" indent="-267970"/>
            <a:r>
              <a:rPr lang="en-US" sz="1200" dirty="0"/>
              <a:t>Biochemicals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</a:p>
          <a:p>
            <a:pPr lvl="1" indent="-267970"/>
            <a:r>
              <a:rPr lang="en-US" sz="1200" dirty="0">
                <a:ea typeface="Verdana"/>
              </a:rPr>
              <a:t>Barriers for advanced biofuels</a:t>
            </a:r>
          </a:p>
          <a:p>
            <a:r>
              <a:rPr lang="fi-FI" sz="1200" dirty="0"/>
              <a:t>Market </a:t>
            </a:r>
            <a:r>
              <a:rPr lang="fi-FI" sz="1200" dirty="0" err="1"/>
              <a:t>assessment</a:t>
            </a:r>
            <a:r>
              <a:rPr lang="fi-FI" sz="1200" dirty="0"/>
              <a:t> for COMSYN </a:t>
            </a:r>
            <a:r>
              <a:rPr lang="fi-FI" sz="1200" dirty="0" err="1"/>
              <a:t>concept</a:t>
            </a:r>
            <a:endParaRPr lang="fi-FI" sz="1200" dirty="0"/>
          </a:p>
          <a:p>
            <a:pPr lvl="1"/>
            <a:r>
              <a:rPr lang="fi-FI" sz="1200" dirty="0"/>
              <a:t>Biomass </a:t>
            </a:r>
            <a:r>
              <a:rPr lang="fi-FI" sz="1200" dirty="0" err="1"/>
              <a:t>availability</a:t>
            </a:r>
            <a:r>
              <a:rPr lang="fi-FI" sz="1050" dirty="0"/>
              <a:t> </a:t>
            </a:r>
            <a:endParaRPr lang="fi-FI" sz="1050" dirty="0">
              <a:highlight>
                <a:srgbClr val="FFFF00"/>
              </a:highlight>
              <a:ea typeface="Verdana"/>
            </a:endParaRPr>
          </a:p>
          <a:p>
            <a:pPr lvl="1" indent="-267970"/>
            <a:r>
              <a:rPr lang="fi-FI" sz="1200" dirty="0" err="1"/>
              <a:t>Refining</a:t>
            </a:r>
            <a:r>
              <a:rPr lang="fi-FI" sz="1200" dirty="0"/>
              <a:t> FT </a:t>
            </a:r>
            <a:r>
              <a:rPr lang="fi-FI" sz="1200" dirty="0" err="1"/>
              <a:t>product</a:t>
            </a:r>
            <a:endParaRPr lang="fi-FI" sz="1200" dirty="0">
              <a:ea typeface="Verdana"/>
            </a:endParaRPr>
          </a:p>
          <a:p>
            <a:pPr lvl="1" indent="-267970"/>
            <a:r>
              <a:rPr lang="fi-FI" sz="1200" dirty="0" err="1"/>
              <a:t>Competing</a:t>
            </a:r>
            <a:r>
              <a:rPr lang="fi-FI" sz="1200" dirty="0"/>
              <a:t> </a:t>
            </a:r>
            <a:r>
              <a:rPr lang="fi-FI" sz="1200" dirty="0" err="1"/>
              <a:t>technologies</a:t>
            </a:r>
            <a:r>
              <a:rPr lang="fi-FI" sz="1200" dirty="0"/>
              <a:t> </a:t>
            </a:r>
          </a:p>
          <a:p>
            <a:pPr lvl="1" indent="-267970"/>
            <a:r>
              <a:rPr lang="fi-FI" sz="1200" dirty="0" err="1">
                <a:ea typeface="Verdana"/>
              </a:rPr>
              <a:t>Prices</a:t>
            </a:r>
            <a:r>
              <a:rPr lang="fi-FI" sz="1200" dirty="0">
                <a:ea typeface="Verdana"/>
              </a:rPr>
              <a:t> for </a:t>
            </a:r>
            <a:r>
              <a:rPr lang="fi-FI" sz="1200" dirty="0" err="1">
                <a:ea typeface="Verdana"/>
              </a:rPr>
              <a:t>advaced</a:t>
            </a:r>
            <a:r>
              <a:rPr lang="fi-FI" sz="1200" dirty="0">
                <a:ea typeface="Verdana"/>
              </a:rPr>
              <a:t> </a:t>
            </a:r>
            <a:r>
              <a:rPr lang="fi-FI" sz="1200" dirty="0" err="1">
                <a:ea typeface="Verdana"/>
              </a:rPr>
              <a:t>biofuels</a:t>
            </a:r>
            <a:endParaRPr lang="fi-FI" sz="1200" dirty="0">
              <a:ea typeface="Verdana"/>
            </a:endParaRPr>
          </a:p>
          <a:p>
            <a:pPr indent="-267970"/>
            <a:r>
              <a:rPr lang="fi-FI" sz="1350" dirty="0" err="1">
                <a:ea typeface="Verdana"/>
              </a:rPr>
              <a:t>Summary</a:t>
            </a:r>
            <a:r>
              <a:rPr lang="fi-FI" sz="1350" dirty="0">
                <a:ea typeface="Verdana"/>
              </a:rPr>
              <a:t> and </a:t>
            </a:r>
            <a:r>
              <a:rPr lang="fi-FI" sz="1350" dirty="0" err="1">
                <a:ea typeface="Verdana"/>
              </a:rPr>
              <a:t>conclusions</a:t>
            </a:r>
            <a:r>
              <a:rPr lang="fi-FI" sz="1350" dirty="0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D9B66-0287-4691-BA69-8CBC320410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5B8B2-12FA-4B8A-9F7B-B46FC44B65F1}" type="datetime1">
              <a:rPr kumimoji="0" lang="sv-SE" sz="500" b="0" i="0" u="none" strike="noStrike" kern="1200" cap="none" spc="2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2021-04-27</a:t>
            </a:fld>
            <a:endParaRPr kumimoji="0" lang="sv-SE" sz="500" b="0" i="0" u="none" strike="noStrike" kern="1200" cap="none" spc="2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EEC2C-E550-4F8C-AABC-A3068562A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all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COMSYN - Compact Gasification and Synthesis process for Transport Fuels</a:t>
            </a:r>
            <a:endParaRPr kumimoji="0" lang="en-GB" sz="500" b="0" i="0" u="none" strike="noStrike" kern="1200" cap="all" spc="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B4B4C-1F7D-4972-8AFE-4A2DA6B30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617BE-BA58-4B59-88D5-A8C7B239E913}" type="slidenum">
              <a:rPr kumimoji="0" lang="en-GB" sz="5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E984A6C3-05F3-4E44-A82A-A349F1ACD4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20DAAA3-E1DE-4601-8C46-46EB856F33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5A8F749-2E8F-4DDC-9513-8741FAC67C0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10187DC-F62C-4353-8E96-EB433CC7FC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74E0B77-D942-4861-8AFD-9B9F8632012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pic>
        <p:nvPicPr>
          <p:cNvPr id="19" name="Picture Placeholder 2">
            <a:extLst>
              <a:ext uri="{FF2B5EF4-FFF2-40B4-BE49-F238E27FC236}">
                <a16:creationId xmlns:a16="http://schemas.microsoft.com/office/drawing/2014/main" id="{9FE78580-7736-4857-B35A-6D56BFDCC88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5996" y="-18288"/>
            <a:ext cx="3038475" cy="342720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20" name="Picture Placeholder 16">
            <a:extLst>
              <a:ext uri="{FF2B5EF4-FFF2-40B4-BE49-F238E27FC236}">
                <a16:creationId xmlns:a16="http://schemas.microsoft.com/office/drawing/2014/main" id="{18C20152-701D-4DD4-9F70-617A1342BF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4806" y="3410748"/>
            <a:ext cx="3039664" cy="3447251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21" name="Picture Placeholder 24">
            <a:extLst>
              <a:ext uri="{FF2B5EF4-FFF2-40B4-BE49-F238E27FC236}">
                <a16:creationId xmlns:a16="http://schemas.microsoft.com/office/drawing/2014/main" id="{20E5ADD6-89C6-4E14-8793-185D207510E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34472" y="-18288"/>
            <a:ext cx="3057524" cy="342720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22" name="Picture Placeholder 26">
            <a:extLst>
              <a:ext uri="{FF2B5EF4-FFF2-40B4-BE49-F238E27FC236}">
                <a16:creationId xmlns:a16="http://schemas.microsoft.com/office/drawing/2014/main" id="{E30661F8-3F4E-45A8-A848-140EAD05131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34472" y="3410748"/>
            <a:ext cx="3057524" cy="3447252"/>
          </a:xfrm>
          <a:custGeom>
            <a:avLst/>
            <a:gdLst>
              <a:gd name="connsiteX0" fmla="*/ 1841636 w 3057524"/>
              <a:gd name="connsiteY0" fmla="*/ 2998292 h 3447252"/>
              <a:gd name="connsiteX1" fmla="*/ 1809338 w 3057524"/>
              <a:gd name="connsiteY1" fmla="*/ 3201226 h 3447252"/>
              <a:gd name="connsiteX2" fmla="*/ 1731722 w 3057524"/>
              <a:gd name="connsiteY2" fmla="*/ 3236804 h 3447252"/>
              <a:gd name="connsiteX3" fmla="*/ 1821561 w 3057524"/>
              <a:gd name="connsiteY3" fmla="*/ 2994813 h 3447252"/>
              <a:gd name="connsiteX4" fmla="*/ 1823450 w 3057524"/>
              <a:gd name="connsiteY4" fmla="*/ 2997099 h 3447252"/>
              <a:gd name="connsiteX5" fmla="*/ 1716914 w 3057524"/>
              <a:gd name="connsiteY5" fmla="*/ 3228257 h 3447252"/>
              <a:gd name="connsiteX6" fmla="*/ 1714032 w 3057524"/>
              <a:gd name="connsiteY6" fmla="*/ 3228158 h 3447252"/>
              <a:gd name="connsiteX7" fmla="*/ 1673485 w 3057524"/>
              <a:gd name="connsiteY7" fmla="*/ 3120629 h 3447252"/>
              <a:gd name="connsiteX8" fmla="*/ 2600106 w 3057524"/>
              <a:gd name="connsiteY8" fmla="*/ 2994714 h 3447252"/>
              <a:gd name="connsiteX9" fmla="*/ 2671958 w 3057524"/>
              <a:gd name="connsiteY9" fmla="*/ 3097076 h 3447252"/>
              <a:gd name="connsiteX10" fmla="*/ 2671958 w 3057524"/>
              <a:gd name="connsiteY10" fmla="*/ 3167834 h 3447252"/>
              <a:gd name="connsiteX11" fmla="*/ 2693126 w 3057524"/>
              <a:gd name="connsiteY11" fmla="*/ 3167834 h 3447252"/>
              <a:gd name="connsiteX12" fmla="*/ 2693126 w 3057524"/>
              <a:gd name="connsiteY12" fmla="*/ 3097076 h 3447252"/>
              <a:gd name="connsiteX13" fmla="*/ 2764977 w 3057524"/>
              <a:gd name="connsiteY13" fmla="*/ 2994714 h 3447252"/>
              <a:gd name="connsiteX14" fmla="*/ 2740629 w 3057524"/>
              <a:gd name="connsiteY14" fmla="*/ 2994714 h 3447252"/>
              <a:gd name="connsiteX15" fmla="*/ 2685076 w 3057524"/>
              <a:gd name="connsiteY15" fmla="*/ 3074914 h 3447252"/>
              <a:gd name="connsiteX16" fmla="*/ 2680206 w 3057524"/>
              <a:gd name="connsiteY16" fmla="*/ 3074914 h 3447252"/>
              <a:gd name="connsiteX17" fmla="*/ 2624454 w 3057524"/>
              <a:gd name="connsiteY17" fmla="*/ 2994714 h 3447252"/>
              <a:gd name="connsiteX18" fmla="*/ 2405321 w 3057524"/>
              <a:gd name="connsiteY18" fmla="*/ 2994714 h 3447252"/>
              <a:gd name="connsiteX19" fmla="*/ 2405321 w 3057524"/>
              <a:gd name="connsiteY19" fmla="*/ 3167834 h 3447252"/>
              <a:gd name="connsiteX20" fmla="*/ 2426588 w 3057524"/>
              <a:gd name="connsiteY20" fmla="*/ 3167834 h 3447252"/>
              <a:gd name="connsiteX21" fmla="*/ 2426588 w 3057524"/>
              <a:gd name="connsiteY21" fmla="*/ 3017273 h 3447252"/>
              <a:gd name="connsiteX22" fmla="*/ 2430564 w 3057524"/>
              <a:gd name="connsiteY22" fmla="*/ 3013298 h 3447252"/>
              <a:gd name="connsiteX23" fmla="*/ 2499832 w 3057524"/>
              <a:gd name="connsiteY23" fmla="*/ 3013298 h 3447252"/>
              <a:gd name="connsiteX24" fmla="*/ 2531236 w 3057524"/>
              <a:gd name="connsiteY24" fmla="*/ 3024230 h 3447252"/>
              <a:gd name="connsiteX25" fmla="*/ 2539683 w 3057524"/>
              <a:gd name="connsiteY25" fmla="*/ 3045000 h 3447252"/>
              <a:gd name="connsiteX26" fmla="*/ 2505596 w 3057524"/>
              <a:gd name="connsiteY26" fmla="*/ 3076901 h 3447252"/>
              <a:gd name="connsiteX27" fmla="*/ 2445073 w 3057524"/>
              <a:gd name="connsiteY27" fmla="*/ 3076901 h 3447252"/>
              <a:gd name="connsiteX28" fmla="*/ 2445073 w 3057524"/>
              <a:gd name="connsiteY28" fmla="*/ 3095485 h 3447252"/>
              <a:gd name="connsiteX29" fmla="*/ 2492875 w 3057524"/>
              <a:gd name="connsiteY29" fmla="*/ 3095485 h 3447252"/>
              <a:gd name="connsiteX30" fmla="*/ 2542366 w 3057524"/>
              <a:gd name="connsiteY30" fmla="*/ 3167834 h 3447252"/>
              <a:gd name="connsiteX31" fmla="*/ 2566615 w 3057524"/>
              <a:gd name="connsiteY31" fmla="*/ 3167834 h 3447252"/>
              <a:gd name="connsiteX32" fmla="*/ 2515136 w 3057524"/>
              <a:gd name="connsiteY32" fmla="*/ 3093995 h 3447252"/>
              <a:gd name="connsiteX33" fmla="*/ 2516527 w 3057524"/>
              <a:gd name="connsiteY33" fmla="*/ 3093697 h 3447252"/>
              <a:gd name="connsiteX34" fmla="*/ 2521099 w 3057524"/>
              <a:gd name="connsiteY34" fmla="*/ 3092603 h 3447252"/>
              <a:gd name="connsiteX35" fmla="*/ 2560752 w 3057524"/>
              <a:gd name="connsiteY35" fmla="*/ 3045199 h 3447252"/>
              <a:gd name="connsiteX36" fmla="*/ 2547733 w 3057524"/>
              <a:gd name="connsiteY36" fmla="*/ 3011907 h 3447252"/>
              <a:gd name="connsiteX37" fmla="*/ 2499832 w 3057524"/>
              <a:gd name="connsiteY37" fmla="*/ 2994714 h 3447252"/>
              <a:gd name="connsiteX38" fmla="*/ 2213219 w 3057524"/>
              <a:gd name="connsiteY38" fmla="*/ 2994714 h 3447252"/>
              <a:gd name="connsiteX39" fmla="*/ 2213219 w 3057524"/>
              <a:gd name="connsiteY39" fmla="*/ 3167834 h 3447252"/>
              <a:gd name="connsiteX40" fmla="*/ 2234486 w 3057524"/>
              <a:gd name="connsiteY40" fmla="*/ 3167834 h 3447252"/>
              <a:gd name="connsiteX41" fmla="*/ 2234486 w 3057524"/>
              <a:gd name="connsiteY41" fmla="*/ 3099361 h 3447252"/>
              <a:gd name="connsiteX42" fmla="*/ 2238462 w 3057524"/>
              <a:gd name="connsiteY42" fmla="*/ 3095386 h 3447252"/>
              <a:gd name="connsiteX43" fmla="*/ 2327208 w 3057524"/>
              <a:gd name="connsiteY43" fmla="*/ 3095386 h 3447252"/>
              <a:gd name="connsiteX44" fmla="*/ 2327208 w 3057524"/>
              <a:gd name="connsiteY44" fmla="*/ 3076802 h 3447252"/>
              <a:gd name="connsiteX45" fmla="*/ 2238462 w 3057524"/>
              <a:gd name="connsiteY45" fmla="*/ 3076802 h 3447252"/>
              <a:gd name="connsiteX46" fmla="*/ 2234486 w 3057524"/>
              <a:gd name="connsiteY46" fmla="*/ 3072827 h 3447252"/>
              <a:gd name="connsiteX47" fmla="*/ 2234486 w 3057524"/>
              <a:gd name="connsiteY47" fmla="*/ 3018764 h 3447252"/>
              <a:gd name="connsiteX48" fmla="*/ 2238462 w 3057524"/>
              <a:gd name="connsiteY48" fmla="*/ 3014789 h 3447252"/>
              <a:gd name="connsiteX49" fmla="*/ 2348177 w 3057524"/>
              <a:gd name="connsiteY49" fmla="*/ 3014789 h 3447252"/>
              <a:gd name="connsiteX50" fmla="*/ 2348177 w 3057524"/>
              <a:gd name="connsiteY50" fmla="*/ 2994714 h 3447252"/>
              <a:gd name="connsiteX51" fmla="*/ 2061863 w 3057524"/>
              <a:gd name="connsiteY51" fmla="*/ 2994714 h 3447252"/>
              <a:gd name="connsiteX52" fmla="*/ 1982160 w 3057524"/>
              <a:gd name="connsiteY52" fmla="*/ 3167834 h 3447252"/>
              <a:gd name="connsiteX53" fmla="*/ 2004024 w 3057524"/>
              <a:gd name="connsiteY53" fmla="*/ 3167834 h 3447252"/>
              <a:gd name="connsiteX54" fmla="*/ 2068422 w 3057524"/>
              <a:gd name="connsiteY54" fmla="*/ 3023336 h 3447252"/>
              <a:gd name="connsiteX55" fmla="*/ 2074285 w 3057524"/>
              <a:gd name="connsiteY55" fmla="*/ 3023336 h 3447252"/>
              <a:gd name="connsiteX56" fmla="*/ 2107776 w 3057524"/>
              <a:gd name="connsiteY56" fmla="*/ 3097274 h 3447252"/>
              <a:gd name="connsiteX57" fmla="*/ 2055801 w 3057524"/>
              <a:gd name="connsiteY57" fmla="*/ 3097274 h 3447252"/>
              <a:gd name="connsiteX58" fmla="*/ 2047552 w 3057524"/>
              <a:gd name="connsiteY58" fmla="*/ 3115858 h 3447252"/>
              <a:gd name="connsiteX59" fmla="*/ 2115926 w 3057524"/>
              <a:gd name="connsiteY59" fmla="*/ 3115858 h 3447252"/>
              <a:gd name="connsiteX60" fmla="*/ 2138882 w 3057524"/>
              <a:gd name="connsiteY60" fmla="*/ 3167834 h 3447252"/>
              <a:gd name="connsiteX61" fmla="*/ 2162038 w 3057524"/>
              <a:gd name="connsiteY61" fmla="*/ 3167834 h 3447252"/>
              <a:gd name="connsiteX62" fmla="*/ 2082435 w 3057524"/>
              <a:gd name="connsiteY62" fmla="*/ 2994714 h 3447252"/>
              <a:gd name="connsiteX63" fmla="*/ 1808642 w 3057524"/>
              <a:gd name="connsiteY63" fmla="*/ 2979509 h 3447252"/>
              <a:gd name="connsiteX64" fmla="*/ 1810530 w 3057524"/>
              <a:gd name="connsiteY64" fmla="*/ 2981794 h 3447252"/>
              <a:gd name="connsiteX65" fmla="*/ 1653410 w 3057524"/>
              <a:gd name="connsiteY65" fmla="*/ 3115362 h 3447252"/>
              <a:gd name="connsiteX66" fmla="*/ 1699821 w 3057524"/>
              <a:gd name="connsiteY66" fmla="*/ 3238593 h 3447252"/>
              <a:gd name="connsiteX67" fmla="*/ 1586726 w 3057524"/>
              <a:gd name="connsiteY67" fmla="*/ 3183238 h 3447252"/>
              <a:gd name="connsiteX68" fmla="*/ 1550254 w 3057524"/>
              <a:gd name="connsiteY68" fmla="*/ 3062690 h 3447252"/>
              <a:gd name="connsiteX69" fmla="*/ 1635423 w 3057524"/>
              <a:gd name="connsiteY69" fmla="*/ 3106218 h 3447252"/>
              <a:gd name="connsiteX70" fmla="*/ 1649236 w 3057524"/>
              <a:gd name="connsiteY70" fmla="*/ 3094492 h 3447252"/>
              <a:gd name="connsiteX71" fmla="*/ 1562875 w 3057524"/>
              <a:gd name="connsiteY71" fmla="*/ 3050367 h 3447252"/>
              <a:gd name="connsiteX72" fmla="*/ 1563273 w 3057524"/>
              <a:gd name="connsiteY72" fmla="*/ 3047485 h 3447252"/>
              <a:gd name="connsiteX73" fmla="*/ 1708256 w 3057524"/>
              <a:gd name="connsiteY73" fmla="*/ 2923086 h 3447252"/>
              <a:gd name="connsiteX74" fmla="*/ 1810232 w 3057524"/>
              <a:gd name="connsiteY74" fmla="*/ 2961422 h 3447252"/>
              <a:gd name="connsiteX75" fmla="*/ 1557111 w 3057524"/>
              <a:gd name="connsiteY75" fmla="*/ 3031485 h 3447252"/>
              <a:gd name="connsiteX76" fmla="*/ 1604714 w 3057524"/>
              <a:gd name="connsiteY76" fmla="*/ 2960627 h 3447252"/>
              <a:gd name="connsiteX77" fmla="*/ 1708256 w 3057524"/>
              <a:gd name="connsiteY77" fmla="*/ 2923086 h 3447252"/>
              <a:gd name="connsiteX78" fmla="*/ 1721150 w 3057524"/>
              <a:gd name="connsiteY78" fmla="*/ 2906502 h 3447252"/>
              <a:gd name="connsiteX79" fmla="*/ 1593683 w 3057524"/>
              <a:gd name="connsiteY79" fmla="*/ 2947608 h 3447252"/>
              <a:gd name="connsiteX80" fmla="*/ 1573707 w 3057524"/>
              <a:gd name="connsiteY80" fmla="*/ 3194269 h 3447252"/>
              <a:gd name="connsiteX81" fmla="*/ 1820369 w 3057524"/>
              <a:gd name="connsiteY81" fmla="*/ 3214245 h 3447252"/>
              <a:gd name="connsiteX82" fmla="*/ 1840344 w 3057524"/>
              <a:gd name="connsiteY82" fmla="*/ 2967583 h 3447252"/>
              <a:gd name="connsiteX83" fmla="*/ 1721150 w 3057524"/>
              <a:gd name="connsiteY83" fmla="*/ 2906502 h 3447252"/>
              <a:gd name="connsiteX84" fmla="*/ 0 w 3057524"/>
              <a:gd name="connsiteY84" fmla="*/ 0 h 3447252"/>
              <a:gd name="connsiteX85" fmla="*/ 3057524 w 3057524"/>
              <a:gd name="connsiteY85" fmla="*/ 0 h 3447252"/>
              <a:gd name="connsiteX86" fmla="*/ 3057524 w 3057524"/>
              <a:gd name="connsiteY86" fmla="*/ 3447252 h 3447252"/>
              <a:gd name="connsiteX87" fmla="*/ 0 w 3057524"/>
              <a:gd name="connsiteY87" fmla="*/ 3447252 h 344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3057524" h="3447252">
                <a:moveTo>
                  <a:pt x="1841636" y="2998292"/>
                </a:moveTo>
                <a:cubicBezTo>
                  <a:pt x="1881686" y="3063485"/>
                  <a:pt x="1869363" y="3150244"/>
                  <a:pt x="1809338" y="3201226"/>
                </a:cubicBezTo>
                <a:cubicBezTo>
                  <a:pt x="1786381" y="3220704"/>
                  <a:pt x="1759449" y="3232531"/>
                  <a:pt x="1731722" y="3236804"/>
                </a:cubicBezTo>
                <a:close/>
                <a:moveTo>
                  <a:pt x="1821561" y="2994813"/>
                </a:moveTo>
                <a:lnTo>
                  <a:pt x="1823450" y="2997099"/>
                </a:lnTo>
                <a:lnTo>
                  <a:pt x="1716914" y="3228257"/>
                </a:lnTo>
                <a:cubicBezTo>
                  <a:pt x="1715523" y="3228158"/>
                  <a:pt x="1715424" y="3228158"/>
                  <a:pt x="1714032" y="3228158"/>
                </a:cubicBezTo>
                <a:lnTo>
                  <a:pt x="1673485" y="3120629"/>
                </a:lnTo>
                <a:close/>
                <a:moveTo>
                  <a:pt x="2600106" y="2994714"/>
                </a:moveTo>
                <a:lnTo>
                  <a:pt x="2671958" y="3097076"/>
                </a:lnTo>
                <a:lnTo>
                  <a:pt x="2671958" y="3167834"/>
                </a:lnTo>
                <a:lnTo>
                  <a:pt x="2693126" y="3167834"/>
                </a:lnTo>
                <a:lnTo>
                  <a:pt x="2693126" y="3097076"/>
                </a:lnTo>
                <a:lnTo>
                  <a:pt x="2764977" y="2994714"/>
                </a:lnTo>
                <a:lnTo>
                  <a:pt x="2740629" y="2994714"/>
                </a:lnTo>
                <a:lnTo>
                  <a:pt x="2685076" y="3074914"/>
                </a:lnTo>
                <a:lnTo>
                  <a:pt x="2680206" y="3074914"/>
                </a:lnTo>
                <a:lnTo>
                  <a:pt x="2624454" y="2994714"/>
                </a:lnTo>
                <a:close/>
                <a:moveTo>
                  <a:pt x="2405321" y="2994714"/>
                </a:moveTo>
                <a:lnTo>
                  <a:pt x="2405321" y="3167834"/>
                </a:lnTo>
                <a:lnTo>
                  <a:pt x="2426588" y="3167834"/>
                </a:lnTo>
                <a:lnTo>
                  <a:pt x="2426588" y="3017273"/>
                </a:lnTo>
                <a:lnTo>
                  <a:pt x="2430564" y="3013298"/>
                </a:lnTo>
                <a:lnTo>
                  <a:pt x="2499832" y="3013298"/>
                </a:lnTo>
                <a:cubicBezTo>
                  <a:pt x="2509968" y="3013298"/>
                  <a:pt x="2521596" y="3014590"/>
                  <a:pt x="2531236" y="3024230"/>
                </a:cubicBezTo>
                <a:cubicBezTo>
                  <a:pt x="2536702" y="3029994"/>
                  <a:pt x="2539683" y="3037348"/>
                  <a:pt x="2539683" y="3045000"/>
                </a:cubicBezTo>
                <a:cubicBezTo>
                  <a:pt x="2539683" y="3062889"/>
                  <a:pt x="2524677" y="3076901"/>
                  <a:pt x="2505596" y="3076901"/>
                </a:cubicBezTo>
                <a:lnTo>
                  <a:pt x="2445073" y="3076901"/>
                </a:lnTo>
                <a:lnTo>
                  <a:pt x="2445073" y="3095485"/>
                </a:lnTo>
                <a:lnTo>
                  <a:pt x="2492875" y="3095485"/>
                </a:lnTo>
                <a:lnTo>
                  <a:pt x="2542366" y="3167834"/>
                </a:lnTo>
                <a:lnTo>
                  <a:pt x="2566615" y="3167834"/>
                </a:lnTo>
                <a:lnTo>
                  <a:pt x="2515136" y="3093995"/>
                </a:lnTo>
                <a:lnTo>
                  <a:pt x="2516527" y="3093697"/>
                </a:lnTo>
                <a:cubicBezTo>
                  <a:pt x="2519012" y="3093200"/>
                  <a:pt x="2520503" y="3092802"/>
                  <a:pt x="2521099" y="3092603"/>
                </a:cubicBezTo>
                <a:cubicBezTo>
                  <a:pt x="2545547" y="3085945"/>
                  <a:pt x="2560752" y="3067758"/>
                  <a:pt x="2560752" y="3045199"/>
                </a:cubicBezTo>
                <a:cubicBezTo>
                  <a:pt x="2560752" y="3032479"/>
                  <a:pt x="2556280" y="3020951"/>
                  <a:pt x="2547733" y="3011907"/>
                </a:cubicBezTo>
                <a:cubicBezTo>
                  <a:pt x="2536702" y="3000379"/>
                  <a:pt x="2521000" y="2994714"/>
                  <a:pt x="2499832" y="2994714"/>
                </a:cubicBezTo>
                <a:close/>
                <a:moveTo>
                  <a:pt x="2213219" y="2994714"/>
                </a:moveTo>
                <a:lnTo>
                  <a:pt x="2213219" y="3167834"/>
                </a:lnTo>
                <a:lnTo>
                  <a:pt x="2234486" y="3167834"/>
                </a:lnTo>
                <a:lnTo>
                  <a:pt x="2234486" y="3099361"/>
                </a:lnTo>
                <a:lnTo>
                  <a:pt x="2238462" y="3095386"/>
                </a:lnTo>
                <a:lnTo>
                  <a:pt x="2327208" y="3095386"/>
                </a:lnTo>
                <a:lnTo>
                  <a:pt x="2327208" y="3076802"/>
                </a:lnTo>
                <a:lnTo>
                  <a:pt x="2238462" y="3076802"/>
                </a:lnTo>
                <a:lnTo>
                  <a:pt x="2234486" y="3072827"/>
                </a:lnTo>
                <a:lnTo>
                  <a:pt x="2234486" y="3018764"/>
                </a:lnTo>
                <a:lnTo>
                  <a:pt x="2238462" y="3014789"/>
                </a:lnTo>
                <a:lnTo>
                  <a:pt x="2348177" y="3014789"/>
                </a:lnTo>
                <a:lnTo>
                  <a:pt x="2348177" y="2994714"/>
                </a:lnTo>
                <a:close/>
                <a:moveTo>
                  <a:pt x="2061863" y="2994714"/>
                </a:moveTo>
                <a:lnTo>
                  <a:pt x="1982160" y="3167834"/>
                </a:lnTo>
                <a:lnTo>
                  <a:pt x="2004024" y="3167834"/>
                </a:lnTo>
                <a:lnTo>
                  <a:pt x="2068422" y="3023336"/>
                </a:lnTo>
                <a:lnTo>
                  <a:pt x="2074285" y="3023336"/>
                </a:lnTo>
                <a:lnTo>
                  <a:pt x="2107776" y="3097274"/>
                </a:lnTo>
                <a:lnTo>
                  <a:pt x="2055801" y="3097274"/>
                </a:lnTo>
                <a:lnTo>
                  <a:pt x="2047552" y="3115858"/>
                </a:lnTo>
                <a:lnTo>
                  <a:pt x="2115926" y="3115858"/>
                </a:lnTo>
                <a:lnTo>
                  <a:pt x="2138882" y="3167834"/>
                </a:lnTo>
                <a:lnTo>
                  <a:pt x="2162038" y="3167834"/>
                </a:lnTo>
                <a:lnTo>
                  <a:pt x="2082435" y="2994714"/>
                </a:lnTo>
                <a:close/>
                <a:moveTo>
                  <a:pt x="1808642" y="2979509"/>
                </a:moveTo>
                <a:lnTo>
                  <a:pt x="1810530" y="2981794"/>
                </a:lnTo>
                <a:lnTo>
                  <a:pt x="1653410" y="3115362"/>
                </a:lnTo>
                <a:lnTo>
                  <a:pt x="1699821" y="3238593"/>
                </a:lnTo>
                <a:cubicBezTo>
                  <a:pt x="1657584" y="3236704"/>
                  <a:pt x="1616143" y="3217922"/>
                  <a:pt x="1586726" y="3183238"/>
                </a:cubicBezTo>
                <a:cubicBezTo>
                  <a:pt x="1557210" y="3148554"/>
                  <a:pt x="1545384" y="3104728"/>
                  <a:pt x="1550254" y="3062690"/>
                </a:cubicBezTo>
                <a:lnTo>
                  <a:pt x="1635423" y="3106218"/>
                </a:lnTo>
                <a:lnTo>
                  <a:pt x="1649236" y="3094492"/>
                </a:lnTo>
                <a:lnTo>
                  <a:pt x="1562875" y="3050367"/>
                </a:lnTo>
                <a:cubicBezTo>
                  <a:pt x="1563074" y="3048975"/>
                  <a:pt x="1563074" y="3048876"/>
                  <a:pt x="1563273" y="3047485"/>
                </a:cubicBezTo>
                <a:close/>
                <a:moveTo>
                  <a:pt x="1708256" y="2923086"/>
                </a:moveTo>
                <a:cubicBezTo>
                  <a:pt x="1744890" y="2923409"/>
                  <a:pt x="1781263" y="2936378"/>
                  <a:pt x="1810232" y="2961422"/>
                </a:cubicBezTo>
                <a:lnTo>
                  <a:pt x="1557111" y="3031485"/>
                </a:lnTo>
                <a:cubicBezTo>
                  <a:pt x="1565856" y="3004751"/>
                  <a:pt x="1581857" y="2980105"/>
                  <a:pt x="1604714" y="2960627"/>
                </a:cubicBezTo>
                <a:cubicBezTo>
                  <a:pt x="1634727" y="2935086"/>
                  <a:pt x="1671622" y="2922763"/>
                  <a:pt x="1708256" y="2923086"/>
                </a:cubicBezTo>
                <a:close/>
                <a:moveTo>
                  <a:pt x="1721150" y="2906502"/>
                </a:moveTo>
                <a:cubicBezTo>
                  <a:pt x="1676516" y="2902887"/>
                  <a:pt x="1630504" y="2916303"/>
                  <a:pt x="1593683" y="2947608"/>
                </a:cubicBezTo>
                <a:cubicBezTo>
                  <a:pt x="1520042" y="3010217"/>
                  <a:pt x="1511098" y="3120629"/>
                  <a:pt x="1573707" y="3194269"/>
                </a:cubicBezTo>
                <a:cubicBezTo>
                  <a:pt x="1636317" y="3267910"/>
                  <a:pt x="1746728" y="3276854"/>
                  <a:pt x="1820369" y="3214245"/>
                </a:cubicBezTo>
                <a:cubicBezTo>
                  <a:pt x="1894010" y="3151635"/>
                  <a:pt x="1902954" y="3041224"/>
                  <a:pt x="1840344" y="2967583"/>
                </a:cubicBezTo>
                <a:cubicBezTo>
                  <a:pt x="1809040" y="2930763"/>
                  <a:pt x="1765784" y="2910117"/>
                  <a:pt x="1721150" y="2906502"/>
                </a:cubicBezTo>
                <a:close/>
                <a:moveTo>
                  <a:pt x="0" y="0"/>
                </a:moveTo>
                <a:lnTo>
                  <a:pt x="3057524" y="0"/>
                </a:lnTo>
                <a:lnTo>
                  <a:pt x="3057524" y="3447252"/>
                </a:lnTo>
                <a:lnTo>
                  <a:pt x="0" y="3447252"/>
                </a:lnTo>
                <a:close/>
              </a:path>
            </a:pathLst>
          </a:cu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63111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35"/>
    </mc:Choice>
    <mc:Fallback xmlns="">
      <p:transition spd="slow" advTm="26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68720-251E-4E4D-8A73-FCC30B9E6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77" y="960430"/>
            <a:ext cx="10652464" cy="1081088"/>
          </a:xfrm>
        </p:spPr>
        <p:txBody>
          <a:bodyPr/>
          <a:lstStyle/>
          <a:p>
            <a:r>
              <a:rPr lang="fi-FI" dirty="0" err="1"/>
              <a:t>Estimated</a:t>
            </a:r>
            <a:r>
              <a:rPr lang="fi-FI" dirty="0"/>
              <a:t> </a:t>
            </a:r>
            <a:r>
              <a:rPr lang="fi-FI" dirty="0" err="1"/>
              <a:t>price</a:t>
            </a:r>
            <a:r>
              <a:rPr lang="fi-FI" dirty="0"/>
              <a:t> of </a:t>
            </a:r>
            <a:r>
              <a:rPr lang="fi-FI" dirty="0" err="1"/>
              <a:t>advanced</a:t>
            </a:r>
            <a:r>
              <a:rPr lang="fi-FI" dirty="0"/>
              <a:t> </a:t>
            </a:r>
            <a:r>
              <a:rPr lang="fi-FI" dirty="0" err="1"/>
              <a:t>biofuels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28D1A-54B7-4CEB-8E33-5104913615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100" dirty="0"/>
              <a:t>In general, biofuels will remain more expensive than fossil fuels unless the costs of mitigating climate change are going to be factored in the cost of fossil fuels </a:t>
            </a:r>
          </a:p>
          <a:p>
            <a:r>
              <a:rPr lang="en-US" sz="1100" dirty="0"/>
              <a:t>Production cost is mainly governed by the costs of feedstock and investments</a:t>
            </a:r>
          </a:p>
          <a:p>
            <a:r>
              <a:rPr lang="fi-FI" sz="1100" dirty="0"/>
              <a:t>Price of </a:t>
            </a:r>
            <a:r>
              <a:rPr lang="fi-FI" sz="1100" dirty="0" err="1"/>
              <a:t>biofuels</a:t>
            </a:r>
            <a:r>
              <a:rPr lang="fi-FI" sz="1100" dirty="0"/>
              <a:t> is </a:t>
            </a:r>
            <a:r>
              <a:rPr lang="fi-FI" sz="1100" dirty="0" err="1"/>
              <a:t>determined</a:t>
            </a:r>
            <a:r>
              <a:rPr lang="fi-FI" sz="1100" dirty="0"/>
              <a:t> </a:t>
            </a:r>
            <a:r>
              <a:rPr lang="fi-FI" sz="1100" dirty="0" err="1"/>
              <a:t>based</a:t>
            </a:r>
            <a:r>
              <a:rPr lang="fi-FI" sz="1100" dirty="0"/>
              <a:t> on </a:t>
            </a:r>
            <a:r>
              <a:rPr lang="fi-FI" sz="1100" dirty="0" err="1"/>
              <a:t>tax</a:t>
            </a:r>
            <a:r>
              <a:rPr lang="fi-FI" sz="1100" dirty="0"/>
              <a:t> </a:t>
            </a:r>
            <a:r>
              <a:rPr lang="fi-FI" sz="1100" dirty="0" err="1"/>
              <a:t>extemts</a:t>
            </a:r>
            <a:r>
              <a:rPr lang="fi-FI" sz="1100" dirty="0"/>
              <a:t> and </a:t>
            </a:r>
            <a:r>
              <a:rPr lang="fi-FI" sz="1100" dirty="0" err="1"/>
              <a:t>sanctions</a:t>
            </a:r>
            <a:r>
              <a:rPr lang="fi-FI" sz="1100" dirty="0"/>
              <a:t> </a:t>
            </a:r>
            <a:r>
              <a:rPr lang="fi-FI" sz="1100" dirty="0" err="1"/>
              <a:t>related</a:t>
            </a:r>
            <a:r>
              <a:rPr lang="fi-FI" sz="1100" dirty="0"/>
              <a:t> to </a:t>
            </a:r>
            <a:r>
              <a:rPr lang="fi-FI" sz="1100" dirty="0" err="1"/>
              <a:t>biofuel</a:t>
            </a:r>
            <a:r>
              <a:rPr lang="fi-FI" sz="1100" dirty="0"/>
              <a:t> </a:t>
            </a:r>
            <a:r>
              <a:rPr lang="fi-FI" sz="1100" dirty="0" err="1"/>
              <a:t>obligations</a:t>
            </a:r>
            <a:endParaRPr lang="fi-FI" sz="1100" dirty="0"/>
          </a:p>
          <a:p>
            <a:pPr lvl="1"/>
            <a:r>
              <a:rPr lang="fi-FI" sz="1100" dirty="0"/>
              <a:t>Some EU </a:t>
            </a:r>
            <a:r>
              <a:rPr lang="fi-FI" sz="1100" dirty="0" err="1"/>
              <a:t>countries</a:t>
            </a:r>
            <a:r>
              <a:rPr lang="fi-FI" sz="1100" dirty="0"/>
              <a:t> </a:t>
            </a:r>
            <a:r>
              <a:rPr lang="fi-FI" sz="1100" dirty="0" err="1"/>
              <a:t>have</a:t>
            </a:r>
            <a:r>
              <a:rPr lang="fi-FI" sz="1100" dirty="0"/>
              <a:t> set </a:t>
            </a:r>
            <a:r>
              <a:rPr lang="fi-FI" sz="1100" dirty="0" err="1"/>
              <a:t>sanctions</a:t>
            </a:r>
            <a:r>
              <a:rPr lang="fi-FI" sz="1100" dirty="0"/>
              <a:t> for </a:t>
            </a:r>
            <a:r>
              <a:rPr lang="fi-FI" sz="1100" dirty="0" err="1"/>
              <a:t>missing</a:t>
            </a:r>
            <a:r>
              <a:rPr lang="fi-FI" sz="1100" dirty="0"/>
              <a:t> </a:t>
            </a:r>
            <a:r>
              <a:rPr lang="fi-FI" sz="1100" dirty="0" err="1"/>
              <a:t>the</a:t>
            </a:r>
            <a:r>
              <a:rPr lang="fi-FI" sz="1100" dirty="0"/>
              <a:t> REDII </a:t>
            </a:r>
            <a:r>
              <a:rPr lang="fi-FI" sz="1100" dirty="0" err="1"/>
              <a:t>targets</a:t>
            </a:r>
            <a:r>
              <a:rPr lang="fi-FI" sz="1100" dirty="0"/>
              <a:t>; country </a:t>
            </a:r>
            <a:r>
              <a:rPr lang="fi-FI" sz="1100" dirty="0" err="1"/>
              <a:t>specific</a:t>
            </a:r>
            <a:r>
              <a:rPr lang="fi-FI" sz="1100" dirty="0"/>
              <a:t> </a:t>
            </a:r>
            <a:r>
              <a:rPr lang="fi-FI" sz="1100" dirty="0" err="1"/>
              <a:t>sanctions</a:t>
            </a:r>
            <a:r>
              <a:rPr lang="fi-FI" sz="1100" dirty="0"/>
              <a:t> </a:t>
            </a:r>
            <a:r>
              <a:rPr lang="fi-FI" sz="1100" dirty="0" err="1"/>
              <a:t>vary</a:t>
            </a:r>
            <a:r>
              <a:rPr lang="fi-FI" sz="1100" dirty="0"/>
              <a:t> </a:t>
            </a:r>
            <a:r>
              <a:rPr lang="fi-FI" sz="1100" dirty="0" err="1"/>
              <a:t>from</a:t>
            </a:r>
            <a:r>
              <a:rPr lang="fi-FI" sz="1100" dirty="0"/>
              <a:t> 0.5 €/ </a:t>
            </a:r>
            <a:r>
              <a:rPr lang="fi-FI" sz="1100" dirty="0" err="1"/>
              <a:t>liter</a:t>
            </a:r>
            <a:r>
              <a:rPr lang="fi-FI" sz="1100" dirty="0"/>
              <a:t> (</a:t>
            </a:r>
            <a:r>
              <a:rPr lang="fi-FI" sz="1100" dirty="0" err="1"/>
              <a:t>Ireland</a:t>
            </a:r>
            <a:r>
              <a:rPr lang="fi-FI" sz="1100" dirty="0"/>
              <a:t>) to 3.9 €/ </a:t>
            </a:r>
            <a:r>
              <a:rPr lang="fi-FI" sz="1100" dirty="0" err="1"/>
              <a:t>liter</a:t>
            </a:r>
            <a:r>
              <a:rPr lang="fi-FI" sz="1100" dirty="0"/>
              <a:t> (</a:t>
            </a:r>
            <a:r>
              <a:rPr lang="fi-FI" sz="1100" dirty="0" err="1"/>
              <a:t>Hungary</a:t>
            </a:r>
            <a:r>
              <a:rPr lang="fi-FI" sz="1100" dirty="0"/>
              <a:t>)</a:t>
            </a:r>
          </a:p>
          <a:p>
            <a:pPr lvl="1"/>
            <a:r>
              <a:rPr lang="fi-FI" sz="1100" dirty="0"/>
              <a:t>UK </a:t>
            </a:r>
            <a:r>
              <a:rPr lang="fi-FI" sz="1100" dirty="0" err="1"/>
              <a:t>blending</a:t>
            </a:r>
            <a:r>
              <a:rPr lang="fi-FI" sz="1100" dirty="0"/>
              <a:t> </a:t>
            </a:r>
            <a:r>
              <a:rPr lang="fi-FI" sz="1100" dirty="0" err="1"/>
              <a:t>oblication</a:t>
            </a:r>
            <a:r>
              <a:rPr lang="fi-FI" sz="1100" dirty="0"/>
              <a:t> </a:t>
            </a:r>
            <a:r>
              <a:rPr lang="fi-FI" sz="1100" dirty="0" err="1"/>
              <a:t>until</a:t>
            </a:r>
            <a:r>
              <a:rPr lang="fi-FI" sz="1100" dirty="0"/>
              <a:t> 2032 and </a:t>
            </a:r>
            <a:r>
              <a:rPr lang="fi-FI" sz="1100" dirty="0" err="1"/>
              <a:t>related</a:t>
            </a:r>
            <a:r>
              <a:rPr lang="fi-FI" sz="1100" dirty="0"/>
              <a:t> </a:t>
            </a:r>
            <a:r>
              <a:rPr lang="fi-FI" sz="1100" dirty="0" err="1"/>
              <a:t>certification</a:t>
            </a:r>
            <a:r>
              <a:rPr lang="fi-FI" sz="1100" dirty="0"/>
              <a:t> </a:t>
            </a:r>
            <a:r>
              <a:rPr lang="fi-FI" sz="1100" dirty="0" err="1"/>
              <a:t>scheme</a:t>
            </a:r>
            <a:r>
              <a:rPr lang="fi-FI" sz="1100" dirty="0"/>
              <a:t> </a:t>
            </a:r>
            <a:r>
              <a:rPr lang="fi-FI" sz="1100" dirty="0" err="1"/>
              <a:t>can</a:t>
            </a:r>
            <a:r>
              <a:rPr lang="fi-FI" sz="1100" dirty="0"/>
              <a:t> </a:t>
            </a:r>
            <a:r>
              <a:rPr lang="fi-FI" sz="1100" dirty="0" err="1"/>
              <a:t>be</a:t>
            </a:r>
            <a:r>
              <a:rPr lang="fi-FI" sz="1100" dirty="0"/>
              <a:t> </a:t>
            </a:r>
            <a:r>
              <a:rPr lang="fi-FI" sz="1100" dirty="0" err="1"/>
              <a:t>utilised</a:t>
            </a:r>
            <a:r>
              <a:rPr lang="fi-FI" sz="1100" dirty="0"/>
              <a:t> to </a:t>
            </a:r>
            <a:r>
              <a:rPr lang="fi-FI" sz="1100" dirty="0" err="1"/>
              <a:t>estimate</a:t>
            </a:r>
            <a:r>
              <a:rPr lang="fi-FI" sz="1100" dirty="0"/>
              <a:t> </a:t>
            </a:r>
            <a:r>
              <a:rPr lang="fi-FI" sz="1100" dirty="0" err="1"/>
              <a:t>the</a:t>
            </a:r>
            <a:r>
              <a:rPr lang="fi-FI" sz="1100" dirty="0"/>
              <a:t> </a:t>
            </a:r>
            <a:r>
              <a:rPr lang="fi-FI" sz="1100" dirty="0" err="1"/>
              <a:t>price</a:t>
            </a:r>
            <a:r>
              <a:rPr lang="fi-FI" sz="1100" dirty="0"/>
              <a:t> of </a:t>
            </a:r>
            <a:r>
              <a:rPr lang="fi-FI" sz="1100" dirty="0" err="1"/>
              <a:t>advanced</a:t>
            </a:r>
            <a:r>
              <a:rPr lang="fi-FI" sz="1100" dirty="0"/>
              <a:t> </a:t>
            </a:r>
            <a:r>
              <a:rPr lang="fi-FI" sz="1100" dirty="0" err="1"/>
              <a:t>biofuels</a:t>
            </a:r>
            <a:endParaRPr lang="fi-FI" sz="1100" dirty="0"/>
          </a:p>
          <a:p>
            <a:r>
              <a:rPr lang="fi-FI" sz="1100" dirty="0" err="1"/>
              <a:t>Envisaged</a:t>
            </a:r>
            <a:r>
              <a:rPr lang="fi-FI" sz="1100" dirty="0"/>
              <a:t> </a:t>
            </a:r>
            <a:r>
              <a:rPr lang="fi-FI" sz="1100" dirty="0" err="1"/>
              <a:t>lack</a:t>
            </a:r>
            <a:r>
              <a:rPr lang="fi-FI" sz="1100" dirty="0"/>
              <a:t> of </a:t>
            </a:r>
            <a:r>
              <a:rPr lang="fi-FI" sz="1100" dirty="0" err="1"/>
              <a:t>sufficient</a:t>
            </a:r>
            <a:r>
              <a:rPr lang="fi-FI" sz="1100" dirty="0"/>
              <a:t> </a:t>
            </a:r>
            <a:r>
              <a:rPr lang="fi-FI" sz="1100" dirty="0" err="1"/>
              <a:t>amount</a:t>
            </a:r>
            <a:r>
              <a:rPr lang="fi-FI" sz="1100" dirty="0"/>
              <a:t> of </a:t>
            </a:r>
            <a:r>
              <a:rPr lang="fi-FI" sz="1100" dirty="0" err="1"/>
              <a:t>production</a:t>
            </a:r>
            <a:r>
              <a:rPr lang="fi-FI" sz="1100" dirty="0"/>
              <a:t> </a:t>
            </a:r>
            <a:r>
              <a:rPr lang="fi-FI" sz="1100" dirty="0" err="1"/>
              <a:t>capacity</a:t>
            </a:r>
            <a:r>
              <a:rPr lang="fi-FI" sz="1100" dirty="0"/>
              <a:t> for </a:t>
            </a:r>
            <a:r>
              <a:rPr lang="fi-FI" sz="1100" dirty="0" err="1"/>
              <a:t>advanced</a:t>
            </a:r>
            <a:r>
              <a:rPr lang="fi-FI" sz="1100" dirty="0"/>
              <a:t> </a:t>
            </a:r>
            <a:r>
              <a:rPr lang="fi-FI" sz="1100" dirty="0" err="1"/>
              <a:t>biofuels</a:t>
            </a:r>
            <a:r>
              <a:rPr lang="fi-FI" sz="1100" dirty="0"/>
              <a:t> to </a:t>
            </a:r>
            <a:r>
              <a:rPr lang="fi-FI" sz="1100" dirty="0" err="1"/>
              <a:t>meet</a:t>
            </a:r>
            <a:r>
              <a:rPr lang="fi-FI" sz="1100" dirty="0"/>
              <a:t> </a:t>
            </a:r>
            <a:r>
              <a:rPr lang="fi-FI" sz="1100" dirty="0" err="1"/>
              <a:t>the</a:t>
            </a:r>
            <a:r>
              <a:rPr lang="fi-FI" sz="1100" dirty="0"/>
              <a:t> REDII </a:t>
            </a:r>
            <a:r>
              <a:rPr lang="fi-FI" sz="1100" dirty="0" err="1"/>
              <a:t>targets</a:t>
            </a:r>
            <a:r>
              <a:rPr lang="fi-FI" sz="1100" dirty="0"/>
              <a:t> is </a:t>
            </a:r>
            <a:r>
              <a:rPr lang="fi-FI" sz="1100" dirty="0" err="1"/>
              <a:t>estimated</a:t>
            </a:r>
            <a:r>
              <a:rPr lang="fi-FI" sz="1100" dirty="0"/>
              <a:t> to </a:t>
            </a:r>
            <a:r>
              <a:rPr lang="fi-FI" sz="1100" dirty="0" err="1"/>
              <a:t>increase</a:t>
            </a:r>
            <a:r>
              <a:rPr lang="fi-FI" sz="1100" dirty="0"/>
              <a:t> </a:t>
            </a:r>
            <a:r>
              <a:rPr lang="fi-FI" sz="1100" dirty="0" err="1"/>
              <a:t>the</a:t>
            </a:r>
            <a:r>
              <a:rPr lang="fi-FI" sz="1100" dirty="0"/>
              <a:t> </a:t>
            </a:r>
            <a:r>
              <a:rPr lang="fi-FI" sz="1100" dirty="0" err="1"/>
              <a:t>prices</a:t>
            </a:r>
            <a:r>
              <a:rPr lang="fi-FI" sz="1100" dirty="0"/>
              <a:t> for </a:t>
            </a:r>
            <a:r>
              <a:rPr lang="fi-FI" sz="1100" dirty="0" err="1"/>
              <a:t>advanced</a:t>
            </a:r>
            <a:r>
              <a:rPr lang="fi-FI" sz="1100" dirty="0"/>
              <a:t> diesel and </a:t>
            </a:r>
            <a:r>
              <a:rPr lang="fi-FI" sz="1100" dirty="0" err="1"/>
              <a:t>gasoline</a:t>
            </a:r>
            <a:endParaRPr lang="fi-FI" sz="1100" dirty="0"/>
          </a:p>
          <a:p>
            <a:endParaRPr lang="fi-FI" sz="1100" dirty="0"/>
          </a:p>
          <a:p>
            <a:endParaRPr lang="fi-FI" sz="1100" dirty="0"/>
          </a:p>
          <a:p>
            <a:endParaRPr lang="fi-FI" sz="1100" dirty="0"/>
          </a:p>
          <a:p>
            <a:endParaRPr lang="fi-FI" sz="1100" dirty="0"/>
          </a:p>
          <a:p>
            <a:endParaRPr lang="fi-FI" sz="1100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36FC941-AEE6-41C0-8BAE-6F6E2C27FEA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D08C47-87ED-447C-B8B4-69F5569E26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F348F0A-37CE-4CB2-BCA2-A960E322BD18}" type="datetime1">
              <a:rPr lang="sv-SE" smtClean="0"/>
              <a:t>2021-04-27</a:t>
            </a:fld>
            <a:endParaRPr lang="sv-S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6B3D576-227A-44D0-9827-EAFB72A103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7200" y="6423825"/>
            <a:ext cx="4396388" cy="190501"/>
          </a:xfrm>
        </p:spPr>
        <p:txBody>
          <a:bodyPr/>
          <a:lstStyle/>
          <a:p>
            <a:r>
              <a:rPr lang="en-US" dirty="0"/>
              <a:t>COMSYN - Compact Gasification and Synthesis process for Transport Fuels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A9B7C1D-2B94-4487-89A7-38B46FD29C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1617BE-BA58-4B59-88D5-A8C7B239E913}" type="slidenum">
              <a:rPr lang="en-GB" smtClean="0"/>
              <a:pPr/>
              <a:t>20</a:t>
            </a:fld>
            <a:endParaRPr lang="en-GB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21364F1-F29B-4EA0-8844-FA487E6740A1}"/>
              </a:ext>
            </a:extLst>
          </p:cNvPr>
          <p:cNvGrpSpPr/>
          <p:nvPr/>
        </p:nvGrpSpPr>
        <p:grpSpPr>
          <a:xfrm>
            <a:off x="6355909" y="1787158"/>
            <a:ext cx="5059482" cy="4657932"/>
            <a:chOff x="7352792" y="1499282"/>
            <a:chExt cx="4517176" cy="46579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E643E27-CA98-4CCB-AC02-6D9411459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52792" y="1499282"/>
              <a:ext cx="372862" cy="4657932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FEB0862-3629-4D9E-991F-4B0BDBBBA4A4}"/>
                </a:ext>
              </a:extLst>
            </p:cNvPr>
            <p:cNvGrpSpPr/>
            <p:nvPr/>
          </p:nvGrpSpPr>
          <p:grpSpPr>
            <a:xfrm>
              <a:off x="7539223" y="5066210"/>
              <a:ext cx="4330745" cy="929546"/>
              <a:chOff x="7725654" y="5077034"/>
              <a:chExt cx="4330745" cy="92954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5EFB9B2-D43E-4168-B5EB-694118C0F0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25654" y="5077034"/>
                <a:ext cx="2139519" cy="928688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C98FD48-37AB-43BD-B3A4-2C2D167F54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101309" y="5077034"/>
                <a:ext cx="1679359" cy="928688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07A84C1-3119-49B7-989B-F20537FC28AB}"/>
                  </a:ext>
                </a:extLst>
              </p:cNvPr>
              <p:cNvSpPr txBox="1"/>
              <p:nvPr/>
            </p:nvSpPr>
            <p:spPr>
              <a:xfrm>
                <a:off x="8249321" y="5124607"/>
                <a:ext cx="1589218" cy="8819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110000"/>
                  </a:lnSpc>
                  <a:spcAft>
                    <a:spcPts val="100"/>
                  </a:spcAft>
                </a:pPr>
                <a:r>
                  <a:rPr lang="en-US" sz="1000" spc="40" dirty="0"/>
                  <a:t>Diesel</a:t>
                </a:r>
              </a:p>
              <a:p>
                <a:pPr algn="l">
                  <a:lnSpc>
                    <a:spcPct val="110000"/>
                  </a:lnSpc>
                  <a:spcAft>
                    <a:spcPts val="100"/>
                  </a:spcAft>
                </a:pPr>
                <a:r>
                  <a:rPr lang="en-US" sz="1000" spc="40" dirty="0"/>
                  <a:t>Ethanol (T2)</a:t>
                </a:r>
              </a:p>
              <a:p>
                <a:pPr algn="l">
                  <a:lnSpc>
                    <a:spcPct val="110000"/>
                  </a:lnSpc>
                  <a:spcAft>
                    <a:spcPts val="100"/>
                  </a:spcAft>
                </a:pPr>
                <a:r>
                  <a:rPr lang="en-US" sz="1000" spc="40" dirty="0"/>
                  <a:t>FAME (biodiesel)</a:t>
                </a:r>
              </a:p>
              <a:p>
                <a:pPr algn="l">
                  <a:lnSpc>
                    <a:spcPct val="110000"/>
                  </a:lnSpc>
                  <a:spcAft>
                    <a:spcPts val="100"/>
                  </a:spcAft>
                </a:pPr>
                <a:r>
                  <a:rPr lang="en-US" sz="1000" spc="40" dirty="0"/>
                  <a:t>Advanced biodiesel</a:t>
                </a:r>
              </a:p>
              <a:p>
                <a:pPr algn="l">
                  <a:lnSpc>
                    <a:spcPct val="110000"/>
                  </a:lnSpc>
                  <a:spcAft>
                    <a:spcPts val="100"/>
                  </a:spcAft>
                </a:pPr>
                <a:r>
                  <a:rPr lang="en-US" sz="1000" spc="40" dirty="0"/>
                  <a:t>Raw oil, USD/</a:t>
                </a:r>
                <a:r>
                  <a:rPr lang="en-US" sz="1000" spc="40" dirty="0" err="1"/>
                  <a:t>bbl</a:t>
                </a:r>
                <a:r>
                  <a:rPr lang="en-US" sz="1000" spc="40" dirty="0"/>
                  <a:t> (IEA)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279562A-12D2-43CD-8121-0212C734B359}"/>
                  </a:ext>
                </a:extLst>
              </p:cNvPr>
              <p:cNvSpPr txBox="1"/>
              <p:nvPr/>
            </p:nvSpPr>
            <p:spPr>
              <a:xfrm>
                <a:off x="10610810" y="5124607"/>
                <a:ext cx="1445589" cy="6998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110000"/>
                  </a:lnSpc>
                  <a:spcAft>
                    <a:spcPts val="100"/>
                  </a:spcAft>
                </a:pPr>
                <a:r>
                  <a:rPr lang="en-US" sz="1000" spc="40" dirty="0"/>
                  <a:t>Gasoline</a:t>
                </a:r>
              </a:p>
              <a:p>
                <a:pPr algn="l">
                  <a:lnSpc>
                    <a:spcPct val="110000"/>
                  </a:lnSpc>
                  <a:spcAft>
                    <a:spcPts val="100"/>
                  </a:spcAft>
                </a:pPr>
                <a:r>
                  <a:rPr lang="en-US" sz="1000" spc="40" dirty="0"/>
                  <a:t>HVO</a:t>
                </a:r>
              </a:p>
              <a:p>
                <a:pPr algn="l">
                  <a:lnSpc>
                    <a:spcPct val="110000"/>
                  </a:lnSpc>
                  <a:spcAft>
                    <a:spcPts val="100"/>
                  </a:spcAft>
                </a:pPr>
                <a:r>
                  <a:rPr lang="en-US" sz="1000" spc="40" dirty="0"/>
                  <a:t>UCOME (biodiesel)</a:t>
                </a:r>
              </a:p>
              <a:p>
                <a:pPr algn="l">
                  <a:lnSpc>
                    <a:spcPct val="110000"/>
                  </a:lnSpc>
                  <a:spcAft>
                    <a:spcPts val="100"/>
                  </a:spcAft>
                </a:pPr>
                <a:r>
                  <a:rPr lang="en-US" sz="1000" spc="40" dirty="0"/>
                  <a:t>Advanced bioethanol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12EFC9B-771F-4E00-9981-390D6F66AA62}"/>
                </a:ext>
              </a:extLst>
            </p:cNvPr>
            <p:cNvGrpSpPr/>
            <p:nvPr/>
          </p:nvGrpSpPr>
          <p:grpSpPr>
            <a:xfrm>
              <a:off x="7610474" y="1499282"/>
              <a:ext cx="4170194" cy="3569868"/>
              <a:chOff x="7610474" y="1499282"/>
              <a:chExt cx="4170194" cy="3569868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B9B8617-E742-4E9B-BD32-193FC8EC0153}"/>
                  </a:ext>
                </a:extLst>
              </p:cNvPr>
              <p:cNvGrpSpPr/>
              <p:nvPr/>
            </p:nvGrpSpPr>
            <p:grpSpPr>
              <a:xfrm>
                <a:off x="7610474" y="1499282"/>
                <a:ext cx="4170194" cy="3569868"/>
                <a:chOff x="7610474" y="1499282"/>
                <a:chExt cx="4170194" cy="3569868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F1B759E7-8452-4EB1-A151-54A55D097DA2}"/>
                    </a:ext>
                  </a:extLst>
                </p:cNvPr>
                <p:cNvGrpSpPr/>
                <p:nvPr/>
              </p:nvGrpSpPr>
              <p:grpSpPr>
                <a:xfrm>
                  <a:off x="7750206" y="1499282"/>
                  <a:ext cx="4030462" cy="3569868"/>
                  <a:chOff x="7750206" y="1499282"/>
                  <a:chExt cx="4030462" cy="3569868"/>
                </a:xfrm>
              </p:grpSpPr>
              <p:pic>
                <p:nvPicPr>
                  <p:cNvPr id="14" name="Picture 13">
                    <a:extLst>
                      <a:ext uri="{FF2B5EF4-FFF2-40B4-BE49-F238E27FC236}">
                        <a16:creationId xmlns:a16="http://schemas.microsoft.com/office/drawing/2014/main" id="{EF4E0EC9-6E12-4C9D-9970-B71DEB28799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7750206" y="1499282"/>
                    <a:ext cx="4030462" cy="3569868"/>
                  </a:xfrm>
                  <a:prstGeom prst="rect">
                    <a:avLst/>
                  </a:prstGeom>
                </p:spPr>
              </p:pic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7101DEC4-0F9C-4D6E-8020-88C43CB627D2}"/>
                      </a:ext>
                    </a:extLst>
                  </p:cNvPr>
                  <p:cNvSpPr/>
                  <p:nvPr/>
                </p:nvSpPr>
                <p:spPr>
                  <a:xfrm>
                    <a:off x="7863535" y="1989342"/>
                    <a:ext cx="479394" cy="17071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90000" bIns="90000" rtlCol="0" anchor="ctr"/>
                  <a:lstStyle/>
                  <a:p>
                    <a:pPr algn="ctr">
                      <a:lnSpc>
                        <a:spcPct val="110000"/>
                      </a:lnSpc>
                      <a:spcBef>
                        <a:spcPts val="1000"/>
                      </a:spcBef>
                      <a:spcAft>
                        <a:spcPts val="200"/>
                      </a:spcAft>
                    </a:pPr>
                    <a:endParaRPr lang="en-US" sz="1500" spc="4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A3004AB6-665A-4FEB-9FF2-3A497041A09E}"/>
                    </a:ext>
                  </a:extLst>
                </p:cNvPr>
                <p:cNvSpPr/>
                <p:nvPr/>
              </p:nvSpPr>
              <p:spPr>
                <a:xfrm>
                  <a:off x="7610474" y="4698958"/>
                  <a:ext cx="200025" cy="29414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90000" bIns="90000" rtlCol="0" anchor="ctr"/>
                <a:lstStyle/>
                <a:p>
                  <a:pPr algn="ctr">
                    <a:lnSpc>
                      <a:spcPct val="110000"/>
                    </a:lnSpc>
                    <a:spcBef>
                      <a:spcPts val="1000"/>
                    </a:spcBef>
                    <a:spcAft>
                      <a:spcPts val="200"/>
                    </a:spcAft>
                  </a:pPr>
                  <a:endParaRPr lang="en-US" sz="1500" spc="40" dirty="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B78AFCC-A892-4657-8CA0-4B3647841A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50206" y="1736862"/>
                <a:ext cx="610713" cy="168551"/>
              </a:xfrm>
              <a:prstGeom prst="rect">
                <a:avLst/>
              </a:prstGeom>
            </p:spPr>
          </p:pic>
        </p:grpSp>
      </p:grp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5F1B633A-1825-4EFE-AAD2-B97A05D53F4D}"/>
              </a:ext>
            </a:extLst>
          </p:cNvPr>
          <p:cNvSpPr txBox="1">
            <a:spLocks/>
          </p:cNvSpPr>
          <p:nvPr/>
        </p:nvSpPr>
        <p:spPr>
          <a:xfrm>
            <a:off x="9225584" y="6144716"/>
            <a:ext cx="2754491" cy="1811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12738" indent="-3048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Font typeface="Verdana" panose="020B0604030504040204" pitchFamily="34" charset="0"/>
              <a:buChar char="—"/>
              <a:tabLst/>
              <a:defRPr sz="15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20663" algn="l" defTabSz="914400" rtl="0" eaLnBrk="1" latinLnBrk="0" hangingPunct="1">
              <a:lnSpc>
                <a:spcPct val="85000"/>
              </a:lnSpc>
              <a:spcBef>
                <a:spcPts val="3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25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1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6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indent="0">
              <a:buNone/>
            </a:pPr>
            <a:r>
              <a:rPr lang="fi-FI" sz="1050" i="1" dirty="0" err="1"/>
              <a:t>Reference</a:t>
            </a:r>
            <a:r>
              <a:rPr lang="fi-FI" sz="1050" i="1" dirty="0"/>
              <a:t>: Pöyry (</a:t>
            </a:r>
            <a:r>
              <a:rPr lang="en-GB" sz="1050" i="1" dirty="0" err="1"/>
              <a:t>Sipilä</a:t>
            </a:r>
            <a:r>
              <a:rPr lang="en-GB" sz="1050" i="1" dirty="0"/>
              <a:t> et al. 2018)</a:t>
            </a:r>
            <a:endParaRPr lang="en-US" sz="1050" i="1" dirty="0">
              <a:solidFill>
                <a:srgbClr val="000000"/>
              </a:solidFill>
            </a:endParaRPr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89F7C4D1-ABD3-40FA-A90A-F6E2B8C33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3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15"/>
    </mc:Choice>
    <mc:Fallback xmlns="">
      <p:transition spd="slow" advTm="86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447C724-550E-4227-A040-36D63B3AA9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096D9-5252-4A3C-92A7-5116AC96084C}" type="datetime1">
              <a:rPr kumimoji="0" lang="sv-SE" sz="500" b="0" i="0" u="none" strike="noStrike" kern="1200" cap="none" spc="2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2021-04-27</a:t>
            </a:fld>
            <a:endParaRPr kumimoji="0" lang="sv-SE" sz="500" b="0" i="0" u="none" strike="noStrike" kern="1200" cap="none" spc="2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949F7E8-1634-4AA7-A81B-798273402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all" spc="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COMSYN - Compact Gasification and Synthesis process for Transport Fuels</a:t>
            </a:r>
            <a:endParaRPr kumimoji="0" lang="en-GB" sz="500" b="0" i="0" u="none" strike="noStrike" kern="1200" cap="all" spc="2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716BA26-E744-4A2D-B577-1C1E63697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617BE-BA58-4B59-88D5-A8C7B239E913}" type="slidenum">
              <a:rPr kumimoji="0" lang="en-GB" sz="5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B2B79C4-5510-4850-A12B-34A257983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3B0E633-9FC2-4D2D-B64A-48F88F8A72B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E687C2-2FAB-4D2F-B6B5-53980EBF4B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C1CEFA9-0D71-42B8-95F3-345061715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895" y="2682002"/>
            <a:ext cx="8362143" cy="1081088"/>
          </a:xfrm>
        </p:spPr>
        <p:txBody>
          <a:bodyPr/>
          <a:lstStyle/>
          <a:p>
            <a:r>
              <a:rPr lang="fi-FI" dirty="0"/>
              <a:t>3. </a:t>
            </a:r>
            <a:r>
              <a:rPr lang="fi-FI" dirty="0" err="1"/>
              <a:t>Summary</a:t>
            </a:r>
            <a:r>
              <a:rPr lang="fi-FI" dirty="0"/>
              <a:t> and </a:t>
            </a:r>
            <a:r>
              <a:rPr lang="fi-FI" dirty="0" err="1"/>
              <a:t>conclusions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1275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7"/>
    </mc:Choice>
    <mc:Fallback xmlns="">
      <p:transition spd="slow" advTm="6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FE2B5A0C-1F9C-4ACB-8F41-1759E5503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550" dirty="0" err="1">
                <a:ea typeface="+mn-lt"/>
                <a:cs typeface="+mn-lt"/>
              </a:rPr>
              <a:t>Summary</a:t>
            </a:r>
            <a:r>
              <a:rPr lang="fi-FI" sz="3550" dirty="0">
                <a:ea typeface="+mn-lt"/>
                <a:cs typeface="+mn-lt"/>
              </a:rPr>
              <a:t> and </a:t>
            </a:r>
            <a:r>
              <a:rPr lang="fi-FI" sz="3550" dirty="0" err="1">
                <a:ea typeface="+mn-lt"/>
                <a:cs typeface="+mn-lt"/>
              </a:rPr>
              <a:t>conclusions</a:t>
            </a:r>
            <a:endParaRPr lang="fi-FI" sz="3550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1B4A03A-028D-4977-87AC-DC23762857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312420"/>
            <a:r>
              <a:rPr lang="en-US" sz="1050" dirty="0">
                <a:ea typeface="Verdana"/>
                <a:cs typeface="Verdana"/>
              </a:rPr>
              <a:t>EU market for advanced biofuels is created by REDII regulation and national objectives by 2030</a:t>
            </a:r>
          </a:p>
          <a:p>
            <a:pPr marL="533082" lvl="1"/>
            <a:r>
              <a:rPr lang="en-GB" sz="1050" dirty="0"/>
              <a:t>Demand for advanced biofuels (from feedstocks of part A of REDII Annex XI) in the EU is expected to increase to at least 10 </a:t>
            </a:r>
            <a:r>
              <a:rPr lang="en-GB" sz="1050" dirty="0" err="1"/>
              <a:t>Mtoe</a:t>
            </a:r>
            <a:r>
              <a:rPr lang="en-GB" sz="1050" dirty="0"/>
              <a:t> by 2030</a:t>
            </a:r>
            <a:r>
              <a:rPr lang="en-US" sz="1050" dirty="0">
                <a:ea typeface="Verdana"/>
                <a:cs typeface="Verdana"/>
              </a:rPr>
              <a:t>. Higher scenarios envisage consumption of advanced biofuels of 20-30 </a:t>
            </a:r>
            <a:r>
              <a:rPr lang="en-US" sz="1050" dirty="0" err="1">
                <a:ea typeface="Verdana"/>
                <a:cs typeface="Verdana"/>
              </a:rPr>
              <a:t>Mtoe</a:t>
            </a:r>
            <a:endParaRPr lang="en-US" sz="1050" dirty="0">
              <a:ea typeface="Verdana"/>
              <a:cs typeface="Verdana"/>
            </a:endParaRPr>
          </a:p>
          <a:p>
            <a:pPr marL="312420"/>
            <a:r>
              <a:rPr lang="en-US" sz="1050" dirty="0">
                <a:ea typeface="Verdana"/>
                <a:cs typeface="Verdana"/>
              </a:rPr>
              <a:t>High potential for biofuels in the aviation sector after 2030</a:t>
            </a:r>
          </a:p>
          <a:p>
            <a:pPr marL="533082" lvl="1"/>
            <a:r>
              <a:rPr lang="en-US" sz="1050" dirty="0">
                <a:ea typeface="Verdana"/>
                <a:cs typeface="Verdana"/>
              </a:rPr>
              <a:t>No </a:t>
            </a:r>
            <a:r>
              <a:rPr lang="en-US" sz="1050" dirty="0"/>
              <a:t>near-term alternatives to liquid fuels</a:t>
            </a:r>
          </a:p>
          <a:p>
            <a:pPr marL="533082" lvl="1"/>
            <a:r>
              <a:rPr lang="en-US" sz="1050" dirty="0"/>
              <a:t>Governmental policies for climate change prevention in the aviation sector currently missing, ICAO and IATA present aspirational targets</a:t>
            </a:r>
          </a:p>
          <a:p>
            <a:r>
              <a:rPr lang="en-US" sz="1050" dirty="0"/>
              <a:t>Global trends of decarbonization support utilization of advanced biofuels: c</a:t>
            </a:r>
            <a:r>
              <a:rPr lang="en-US" sz="1050" dirty="0">
                <a:ea typeface="Verdana"/>
                <a:cs typeface="Verdana"/>
              </a:rPr>
              <a:t>onsumption of biofuels need to increase to replace fossil fuels towards 2040 and 2050 to reach IEA sustainable development targets</a:t>
            </a:r>
          </a:p>
          <a:p>
            <a:endParaRPr lang="fi-FI" sz="1050" dirty="0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D4A02A9F-6053-436B-8D2C-280818105E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12420"/>
            <a:r>
              <a:rPr lang="en-GB" sz="1050" dirty="0"/>
              <a:t>The COMSYN gasification methodology is</a:t>
            </a:r>
            <a:r>
              <a:rPr lang="en-GB" sz="1050" b="1" dirty="0"/>
              <a:t> </a:t>
            </a:r>
            <a:r>
              <a:rPr lang="en-GB" sz="1050" dirty="0"/>
              <a:t>suitable for various kind of</a:t>
            </a:r>
            <a:r>
              <a:rPr lang="en-GB" sz="1050" b="1" dirty="0"/>
              <a:t> </a:t>
            </a:r>
            <a:r>
              <a:rPr lang="en-GB" sz="1050" dirty="0"/>
              <a:t>raw materials. Wood, straw and waste derived residues are estimated to be available at a feedstock cost of 0-20 €/MWh in Northern and Central European countries</a:t>
            </a:r>
            <a:endParaRPr lang="en-GB" sz="1050" dirty="0">
              <a:ea typeface="+mn-lt"/>
              <a:cs typeface="+mn-lt"/>
            </a:endParaRPr>
          </a:p>
          <a:p>
            <a:pPr marL="312420"/>
            <a:r>
              <a:rPr lang="en-GB" sz="1050" dirty="0">
                <a:ea typeface="+mn-lt"/>
                <a:cs typeface="+mn-lt"/>
              </a:rPr>
              <a:t>FT </a:t>
            </a:r>
            <a:r>
              <a:rPr lang="en-GB" sz="1050" dirty="0" err="1">
                <a:ea typeface="+mn-lt"/>
                <a:cs typeface="+mn-lt"/>
              </a:rPr>
              <a:t>syncrude</a:t>
            </a:r>
            <a:r>
              <a:rPr lang="en-GB" sz="1050" dirty="0">
                <a:ea typeface="+mn-lt"/>
                <a:cs typeface="+mn-lt"/>
              </a:rPr>
              <a:t> is a suitable feedstock for refineries for production sustainable transport fuels</a:t>
            </a:r>
          </a:p>
          <a:p>
            <a:pPr marL="533082" lvl="1"/>
            <a:r>
              <a:rPr lang="en-GB" sz="1050" dirty="0">
                <a:ea typeface="+mn-lt"/>
                <a:cs typeface="+mn-lt"/>
              </a:rPr>
              <a:t>Suitability to be assessed in more detail case by case</a:t>
            </a:r>
          </a:p>
          <a:p>
            <a:pPr marL="312420"/>
            <a:r>
              <a:rPr lang="en-GB" sz="1050" dirty="0">
                <a:ea typeface="+mn-lt"/>
                <a:cs typeface="+mn-lt"/>
              </a:rPr>
              <a:t>Advanced biofuels commercial development has been hindered by insecurities related to regulation, high capital costs and high production costs</a:t>
            </a:r>
          </a:p>
          <a:p>
            <a:pPr marL="312420"/>
            <a:endParaRPr lang="en-US" sz="1050" dirty="0"/>
          </a:p>
          <a:p>
            <a:pPr marL="312420"/>
            <a:endParaRPr lang="en-US" sz="1050" dirty="0">
              <a:ea typeface="Verdana"/>
              <a:cs typeface="Verdana"/>
            </a:endParaRP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4AF0962-338E-4C7B-AE68-02B0C1F687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54DBD05-6ED3-4EB9-8232-093F23B95770}" type="datetime1">
              <a:rPr lang="sv-SE" smtClean="0"/>
              <a:t>2021-04-27</a:t>
            </a:fld>
            <a:endParaRPr lang="sv-SE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EAD84A4-8B10-4FD7-9917-266C0BE62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COMSYN - Compact Gasification and Synthesis process for Transport Fuels</a:t>
            </a:r>
            <a:endParaRPr lang="en-GB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B995950-E66B-4B2F-9C70-7E2948762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1617BE-BA58-4B59-88D5-A8C7B239E913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5D4364-B51C-4108-B480-DFF52B1056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C541586-8542-4DCE-82C0-A7934BE1B21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pic>
        <p:nvPicPr>
          <p:cNvPr id="12" name="Picture Placeholder 10">
            <a:extLst>
              <a:ext uri="{FF2B5EF4-FFF2-40B4-BE49-F238E27FC236}">
                <a16:creationId xmlns:a16="http://schemas.microsoft.com/office/drawing/2014/main" id="{4D6D2419-5E56-4A8D-BB7F-353F5DEB453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38900" y="1"/>
            <a:ext cx="3053100" cy="6857999"/>
          </a:xfrm>
          <a:custGeom>
            <a:avLst/>
            <a:gdLst>
              <a:gd name="connsiteX0" fmla="*/ 1837211 w 3053100"/>
              <a:gd name="connsiteY0" fmla="*/ 6427327 h 6857999"/>
              <a:gd name="connsiteX1" fmla="*/ 1804913 w 3053100"/>
              <a:gd name="connsiteY1" fmla="*/ 6630261 h 6857999"/>
              <a:gd name="connsiteX2" fmla="*/ 1727297 w 3053100"/>
              <a:gd name="connsiteY2" fmla="*/ 6665839 h 6857999"/>
              <a:gd name="connsiteX3" fmla="*/ 1817136 w 3053100"/>
              <a:gd name="connsiteY3" fmla="*/ 6423848 h 6857999"/>
              <a:gd name="connsiteX4" fmla="*/ 1819025 w 3053100"/>
              <a:gd name="connsiteY4" fmla="*/ 6426134 h 6857999"/>
              <a:gd name="connsiteX5" fmla="*/ 1712489 w 3053100"/>
              <a:gd name="connsiteY5" fmla="*/ 6657292 h 6857999"/>
              <a:gd name="connsiteX6" fmla="*/ 1709607 w 3053100"/>
              <a:gd name="connsiteY6" fmla="*/ 6657193 h 6857999"/>
              <a:gd name="connsiteX7" fmla="*/ 1669060 w 3053100"/>
              <a:gd name="connsiteY7" fmla="*/ 6549664 h 6857999"/>
              <a:gd name="connsiteX8" fmla="*/ 2595681 w 3053100"/>
              <a:gd name="connsiteY8" fmla="*/ 6423749 h 6857999"/>
              <a:gd name="connsiteX9" fmla="*/ 2667533 w 3053100"/>
              <a:gd name="connsiteY9" fmla="*/ 6526111 h 6857999"/>
              <a:gd name="connsiteX10" fmla="*/ 2667533 w 3053100"/>
              <a:gd name="connsiteY10" fmla="*/ 6596869 h 6857999"/>
              <a:gd name="connsiteX11" fmla="*/ 2688701 w 3053100"/>
              <a:gd name="connsiteY11" fmla="*/ 6596869 h 6857999"/>
              <a:gd name="connsiteX12" fmla="*/ 2688701 w 3053100"/>
              <a:gd name="connsiteY12" fmla="*/ 6526111 h 6857999"/>
              <a:gd name="connsiteX13" fmla="*/ 2760552 w 3053100"/>
              <a:gd name="connsiteY13" fmla="*/ 6423749 h 6857999"/>
              <a:gd name="connsiteX14" fmla="*/ 2736204 w 3053100"/>
              <a:gd name="connsiteY14" fmla="*/ 6423749 h 6857999"/>
              <a:gd name="connsiteX15" fmla="*/ 2680651 w 3053100"/>
              <a:gd name="connsiteY15" fmla="*/ 6503949 h 6857999"/>
              <a:gd name="connsiteX16" fmla="*/ 2675781 w 3053100"/>
              <a:gd name="connsiteY16" fmla="*/ 6503949 h 6857999"/>
              <a:gd name="connsiteX17" fmla="*/ 2620029 w 3053100"/>
              <a:gd name="connsiteY17" fmla="*/ 6423749 h 6857999"/>
              <a:gd name="connsiteX18" fmla="*/ 2400896 w 3053100"/>
              <a:gd name="connsiteY18" fmla="*/ 6423749 h 6857999"/>
              <a:gd name="connsiteX19" fmla="*/ 2400896 w 3053100"/>
              <a:gd name="connsiteY19" fmla="*/ 6596869 h 6857999"/>
              <a:gd name="connsiteX20" fmla="*/ 2422163 w 3053100"/>
              <a:gd name="connsiteY20" fmla="*/ 6596869 h 6857999"/>
              <a:gd name="connsiteX21" fmla="*/ 2422163 w 3053100"/>
              <a:gd name="connsiteY21" fmla="*/ 6446308 h 6857999"/>
              <a:gd name="connsiteX22" fmla="*/ 2426139 w 3053100"/>
              <a:gd name="connsiteY22" fmla="*/ 6442333 h 6857999"/>
              <a:gd name="connsiteX23" fmla="*/ 2495407 w 3053100"/>
              <a:gd name="connsiteY23" fmla="*/ 6442333 h 6857999"/>
              <a:gd name="connsiteX24" fmla="*/ 2526811 w 3053100"/>
              <a:gd name="connsiteY24" fmla="*/ 6453265 h 6857999"/>
              <a:gd name="connsiteX25" fmla="*/ 2535258 w 3053100"/>
              <a:gd name="connsiteY25" fmla="*/ 6474035 h 6857999"/>
              <a:gd name="connsiteX26" fmla="*/ 2501171 w 3053100"/>
              <a:gd name="connsiteY26" fmla="*/ 6505936 h 6857999"/>
              <a:gd name="connsiteX27" fmla="*/ 2440648 w 3053100"/>
              <a:gd name="connsiteY27" fmla="*/ 6505936 h 6857999"/>
              <a:gd name="connsiteX28" fmla="*/ 2440648 w 3053100"/>
              <a:gd name="connsiteY28" fmla="*/ 6524520 h 6857999"/>
              <a:gd name="connsiteX29" fmla="*/ 2488450 w 3053100"/>
              <a:gd name="connsiteY29" fmla="*/ 6524520 h 6857999"/>
              <a:gd name="connsiteX30" fmla="*/ 2537941 w 3053100"/>
              <a:gd name="connsiteY30" fmla="*/ 6596869 h 6857999"/>
              <a:gd name="connsiteX31" fmla="*/ 2562190 w 3053100"/>
              <a:gd name="connsiteY31" fmla="*/ 6596869 h 6857999"/>
              <a:gd name="connsiteX32" fmla="*/ 2510711 w 3053100"/>
              <a:gd name="connsiteY32" fmla="*/ 6523030 h 6857999"/>
              <a:gd name="connsiteX33" fmla="*/ 2512102 w 3053100"/>
              <a:gd name="connsiteY33" fmla="*/ 6522732 h 6857999"/>
              <a:gd name="connsiteX34" fmla="*/ 2516674 w 3053100"/>
              <a:gd name="connsiteY34" fmla="*/ 6521638 h 6857999"/>
              <a:gd name="connsiteX35" fmla="*/ 2556327 w 3053100"/>
              <a:gd name="connsiteY35" fmla="*/ 6474234 h 6857999"/>
              <a:gd name="connsiteX36" fmla="*/ 2543308 w 3053100"/>
              <a:gd name="connsiteY36" fmla="*/ 6440942 h 6857999"/>
              <a:gd name="connsiteX37" fmla="*/ 2495407 w 3053100"/>
              <a:gd name="connsiteY37" fmla="*/ 6423749 h 6857999"/>
              <a:gd name="connsiteX38" fmla="*/ 2208794 w 3053100"/>
              <a:gd name="connsiteY38" fmla="*/ 6423749 h 6857999"/>
              <a:gd name="connsiteX39" fmla="*/ 2208794 w 3053100"/>
              <a:gd name="connsiteY39" fmla="*/ 6596869 h 6857999"/>
              <a:gd name="connsiteX40" fmla="*/ 2230061 w 3053100"/>
              <a:gd name="connsiteY40" fmla="*/ 6596869 h 6857999"/>
              <a:gd name="connsiteX41" fmla="*/ 2230061 w 3053100"/>
              <a:gd name="connsiteY41" fmla="*/ 6528396 h 6857999"/>
              <a:gd name="connsiteX42" fmla="*/ 2234037 w 3053100"/>
              <a:gd name="connsiteY42" fmla="*/ 6524421 h 6857999"/>
              <a:gd name="connsiteX43" fmla="*/ 2322783 w 3053100"/>
              <a:gd name="connsiteY43" fmla="*/ 6524421 h 6857999"/>
              <a:gd name="connsiteX44" fmla="*/ 2322783 w 3053100"/>
              <a:gd name="connsiteY44" fmla="*/ 6505837 h 6857999"/>
              <a:gd name="connsiteX45" fmla="*/ 2234037 w 3053100"/>
              <a:gd name="connsiteY45" fmla="*/ 6505837 h 6857999"/>
              <a:gd name="connsiteX46" fmla="*/ 2230061 w 3053100"/>
              <a:gd name="connsiteY46" fmla="*/ 6501862 h 6857999"/>
              <a:gd name="connsiteX47" fmla="*/ 2230061 w 3053100"/>
              <a:gd name="connsiteY47" fmla="*/ 6447799 h 6857999"/>
              <a:gd name="connsiteX48" fmla="*/ 2234037 w 3053100"/>
              <a:gd name="connsiteY48" fmla="*/ 6443824 h 6857999"/>
              <a:gd name="connsiteX49" fmla="*/ 2343752 w 3053100"/>
              <a:gd name="connsiteY49" fmla="*/ 6443824 h 6857999"/>
              <a:gd name="connsiteX50" fmla="*/ 2343752 w 3053100"/>
              <a:gd name="connsiteY50" fmla="*/ 6423749 h 6857999"/>
              <a:gd name="connsiteX51" fmla="*/ 2057438 w 3053100"/>
              <a:gd name="connsiteY51" fmla="*/ 6423749 h 6857999"/>
              <a:gd name="connsiteX52" fmla="*/ 1977735 w 3053100"/>
              <a:gd name="connsiteY52" fmla="*/ 6596869 h 6857999"/>
              <a:gd name="connsiteX53" fmla="*/ 1999599 w 3053100"/>
              <a:gd name="connsiteY53" fmla="*/ 6596869 h 6857999"/>
              <a:gd name="connsiteX54" fmla="*/ 2063997 w 3053100"/>
              <a:gd name="connsiteY54" fmla="*/ 6452371 h 6857999"/>
              <a:gd name="connsiteX55" fmla="*/ 2069860 w 3053100"/>
              <a:gd name="connsiteY55" fmla="*/ 6452371 h 6857999"/>
              <a:gd name="connsiteX56" fmla="*/ 2103351 w 3053100"/>
              <a:gd name="connsiteY56" fmla="*/ 6526309 h 6857999"/>
              <a:gd name="connsiteX57" fmla="*/ 2051376 w 3053100"/>
              <a:gd name="connsiteY57" fmla="*/ 6526309 h 6857999"/>
              <a:gd name="connsiteX58" fmla="*/ 2043127 w 3053100"/>
              <a:gd name="connsiteY58" fmla="*/ 6544893 h 6857999"/>
              <a:gd name="connsiteX59" fmla="*/ 2111501 w 3053100"/>
              <a:gd name="connsiteY59" fmla="*/ 6544893 h 6857999"/>
              <a:gd name="connsiteX60" fmla="*/ 2134457 w 3053100"/>
              <a:gd name="connsiteY60" fmla="*/ 6596869 h 6857999"/>
              <a:gd name="connsiteX61" fmla="*/ 2157613 w 3053100"/>
              <a:gd name="connsiteY61" fmla="*/ 6596869 h 6857999"/>
              <a:gd name="connsiteX62" fmla="*/ 2078010 w 3053100"/>
              <a:gd name="connsiteY62" fmla="*/ 6423749 h 6857999"/>
              <a:gd name="connsiteX63" fmla="*/ 1804217 w 3053100"/>
              <a:gd name="connsiteY63" fmla="*/ 6408544 h 6857999"/>
              <a:gd name="connsiteX64" fmla="*/ 1806105 w 3053100"/>
              <a:gd name="connsiteY64" fmla="*/ 6410829 h 6857999"/>
              <a:gd name="connsiteX65" fmla="*/ 1648985 w 3053100"/>
              <a:gd name="connsiteY65" fmla="*/ 6544397 h 6857999"/>
              <a:gd name="connsiteX66" fmla="*/ 1695396 w 3053100"/>
              <a:gd name="connsiteY66" fmla="*/ 6667628 h 6857999"/>
              <a:gd name="connsiteX67" fmla="*/ 1582301 w 3053100"/>
              <a:gd name="connsiteY67" fmla="*/ 6612273 h 6857999"/>
              <a:gd name="connsiteX68" fmla="*/ 1545829 w 3053100"/>
              <a:gd name="connsiteY68" fmla="*/ 6491725 h 6857999"/>
              <a:gd name="connsiteX69" fmla="*/ 1630998 w 3053100"/>
              <a:gd name="connsiteY69" fmla="*/ 6535253 h 6857999"/>
              <a:gd name="connsiteX70" fmla="*/ 1644811 w 3053100"/>
              <a:gd name="connsiteY70" fmla="*/ 6523527 h 6857999"/>
              <a:gd name="connsiteX71" fmla="*/ 1558450 w 3053100"/>
              <a:gd name="connsiteY71" fmla="*/ 6479402 h 6857999"/>
              <a:gd name="connsiteX72" fmla="*/ 1558848 w 3053100"/>
              <a:gd name="connsiteY72" fmla="*/ 6476520 h 6857999"/>
              <a:gd name="connsiteX73" fmla="*/ 1703831 w 3053100"/>
              <a:gd name="connsiteY73" fmla="*/ 6352121 h 6857999"/>
              <a:gd name="connsiteX74" fmla="*/ 1805807 w 3053100"/>
              <a:gd name="connsiteY74" fmla="*/ 6390457 h 6857999"/>
              <a:gd name="connsiteX75" fmla="*/ 1552686 w 3053100"/>
              <a:gd name="connsiteY75" fmla="*/ 6460520 h 6857999"/>
              <a:gd name="connsiteX76" fmla="*/ 1600289 w 3053100"/>
              <a:gd name="connsiteY76" fmla="*/ 6389662 h 6857999"/>
              <a:gd name="connsiteX77" fmla="*/ 1703831 w 3053100"/>
              <a:gd name="connsiteY77" fmla="*/ 6352121 h 6857999"/>
              <a:gd name="connsiteX78" fmla="*/ 1716726 w 3053100"/>
              <a:gd name="connsiteY78" fmla="*/ 6335537 h 6857999"/>
              <a:gd name="connsiteX79" fmla="*/ 1589258 w 3053100"/>
              <a:gd name="connsiteY79" fmla="*/ 6376643 h 6857999"/>
              <a:gd name="connsiteX80" fmla="*/ 1569282 w 3053100"/>
              <a:gd name="connsiteY80" fmla="*/ 6623304 h 6857999"/>
              <a:gd name="connsiteX81" fmla="*/ 1815944 w 3053100"/>
              <a:gd name="connsiteY81" fmla="*/ 6643280 h 6857999"/>
              <a:gd name="connsiteX82" fmla="*/ 1835919 w 3053100"/>
              <a:gd name="connsiteY82" fmla="*/ 6396618 h 6857999"/>
              <a:gd name="connsiteX83" fmla="*/ 1716726 w 3053100"/>
              <a:gd name="connsiteY83" fmla="*/ 6335537 h 6857999"/>
              <a:gd name="connsiteX84" fmla="*/ 0 w 3053100"/>
              <a:gd name="connsiteY84" fmla="*/ 0 h 6857999"/>
              <a:gd name="connsiteX85" fmla="*/ 3053100 w 3053100"/>
              <a:gd name="connsiteY85" fmla="*/ 0 h 6857999"/>
              <a:gd name="connsiteX86" fmla="*/ 3053100 w 3053100"/>
              <a:gd name="connsiteY86" fmla="*/ 6857999 h 6857999"/>
              <a:gd name="connsiteX87" fmla="*/ 0 w 3053100"/>
              <a:gd name="connsiteY8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3053100" h="6857999">
                <a:moveTo>
                  <a:pt x="1837211" y="6427327"/>
                </a:moveTo>
                <a:cubicBezTo>
                  <a:pt x="1877261" y="6492520"/>
                  <a:pt x="1864938" y="6579279"/>
                  <a:pt x="1804913" y="6630261"/>
                </a:cubicBezTo>
                <a:cubicBezTo>
                  <a:pt x="1781956" y="6649739"/>
                  <a:pt x="1755024" y="6661566"/>
                  <a:pt x="1727297" y="6665839"/>
                </a:cubicBezTo>
                <a:close/>
                <a:moveTo>
                  <a:pt x="1817136" y="6423848"/>
                </a:moveTo>
                <a:lnTo>
                  <a:pt x="1819025" y="6426134"/>
                </a:lnTo>
                <a:lnTo>
                  <a:pt x="1712489" y="6657292"/>
                </a:lnTo>
                <a:cubicBezTo>
                  <a:pt x="1711098" y="6657193"/>
                  <a:pt x="1710999" y="6657193"/>
                  <a:pt x="1709607" y="6657193"/>
                </a:cubicBezTo>
                <a:lnTo>
                  <a:pt x="1669060" y="6549664"/>
                </a:lnTo>
                <a:close/>
                <a:moveTo>
                  <a:pt x="2595681" y="6423749"/>
                </a:moveTo>
                <a:lnTo>
                  <a:pt x="2667533" y="6526111"/>
                </a:lnTo>
                <a:lnTo>
                  <a:pt x="2667533" y="6596869"/>
                </a:lnTo>
                <a:lnTo>
                  <a:pt x="2688701" y="6596869"/>
                </a:lnTo>
                <a:lnTo>
                  <a:pt x="2688701" y="6526111"/>
                </a:lnTo>
                <a:lnTo>
                  <a:pt x="2760552" y="6423749"/>
                </a:lnTo>
                <a:lnTo>
                  <a:pt x="2736204" y="6423749"/>
                </a:lnTo>
                <a:lnTo>
                  <a:pt x="2680651" y="6503949"/>
                </a:lnTo>
                <a:lnTo>
                  <a:pt x="2675781" y="6503949"/>
                </a:lnTo>
                <a:lnTo>
                  <a:pt x="2620029" y="6423749"/>
                </a:lnTo>
                <a:close/>
                <a:moveTo>
                  <a:pt x="2400896" y="6423749"/>
                </a:moveTo>
                <a:lnTo>
                  <a:pt x="2400896" y="6596869"/>
                </a:lnTo>
                <a:lnTo>
                  <a:pt x="2422163" y="6596869"/>
                </a:lnTo>
                <a:lnTo>
                  <a:pt x="2422163" y="6446308"/>
                </a:lnTo>
                <a:lnTo>
                  <a:pt x="2426139" y="6442333"/>
                </a:lnTo>
                <a:lnTo>
                  <a:pt x="2495407" y="6442333"/>
                </a:lnTo>
                <a:cubicBezTo>
                  <a:pt x="2505543" y="6442333"/>
                  <a:pt x="2517171" y="6443625"/>
                  <a:pt x="2526811" y="6453265"/>
                </a:cubicBezTo>
                <a:cubicBezTo>
                  <a:pt x="2532277" y="6459029"/>
                  <a:pt x="2535258" y="6466383"/>
                  <a:pt x="2535258" y="6474035"/>
                </a:cubicBezTo>
                <a:cubicBezTo>
                  <a:pt x="2535258" y="6491924"/>
                  <a:pt x="2520252" y="6505936"/>
                  <a:pt x="2501171" y="6505936"/>
                </a:cubicBezTo>
                <a:lnTo>
                  <a:pt x="2440648" y="6505936"/>
                </a:lnTo>
                <a:lnTo>
                  <a:pt x="2440648" y="6524520"/>
                </a:lnTo>
                <a:lnTo>
                  <a:pt x="2488450" y="6524520"/>
                </a:lnTo>
                <a:lnTo>
                  <a:pt x="2537941" y="6596869"/>
                </a:lnTo>
                <a:lnTo>
                  <a:pt x="2562190" y="6596869"/>
                </a:lnTo>
                <a:lnTo>
                  <a:pt x="2510711" y="6523030"/>
                </a:lnTo>
                <a:lnTo>
                  <a:pt x="2512102" y="6522732"/>
                </a:lnTo>
                <a:cubicBezTo>
                  <a:pt x="2514587" y="6522235"/>
                  <a:pt x="2516078" y="6521837"/>
                  <a:pt x="2516674" y="6521638"/>
                </a:cubicBezTo>
                <a:cubicBezTo>
                  <a:pt x="2541122" y="6514980"/>
                  <a:pt x="2556327" y="6496793"/>
                  <a:pt x="2556327" y="6474234"/>
                </a:cubicBezTo>
                <a:cubicBezTo>
                  <a:pt x="2556327" y="6461514"/>
                  <a:pt x="2551855" y="6449986"/>
                  <a:pt x="2543308" y="6440942"/>
                </a:cubicBezTo>
                <a:cubicBezTo>
                  <a:pt x="2532277" y="6429414"/>
                  <a:pt x="2516575" y="6423749"/>
                  <a:pt x="2495407" y="6423749"/>
                </a:cubicBezTo>
                <a:close/>
                <a:moveTo>
                  <a:pt x="2208794" y="6423749"/>
                </a:moveTo>
                <a:lnTo>
                  <a:pt x="2208794" y="6596869"/>
                </a:lnTo>
                <a:lnTo>
                  <a:pt x="2230061" y="6596869"/>
                </a:lnTo>
                <a:lnTo>
                  <a:pt x="2230061" y="6528396"/>
                </a:lnTo>
                <a:lnTo>
                  <a:pt x="2234037" y="6524421"/>
                </a:lnTo>
                <a:lnTo>
                  <a:pt x="2322783" y="6524421"/>
                </a:lnTo>
                <a:lnTo>
                  <a:pt x="2322783" y="6505837"/>
                </a:lnTo>
                <a:lnTo>
                  <a:pt x="2234037" y="6505837"/>
                </a:lnTo>
                <a:lnTo>
                  <a:pt x="2230061" y="6501862"/>
                </a:lnTo>
                <a:lnTo>
                  <a:pt x="2230061" y="6447799"/>
                </a:lnTo>
                <a:lnTo>
                  <a:pt x="2234037" y="6443824"/>
                </a:lnTo>
                <a:lnTo>
                  <a:pt x="2343752" y="6443824"/>
                </a:lnTo>
                <a:lnTo>
                  <a:pt x="2343752" y="6423749"/>
                </a:lnTo>
                <a:close/>
                <a:moveTo>
                  <a:pt x="2057438" y="6423749"/>
                </a:moveTo>
                <a:lnTo>
                  <a:pt x="1977735" y="6596869"/>
                </a:lnTo>
                <a:lnTo>
                  <a:pt x="1999599" y="6596869"/>
                </a:lnTo>
                <a:lnTo>
                  <a:pt x="2063997" y="6452371"/>
                </a:lnTo>
                <a:lnTo>
                  <a:pt x="2069860" y="6452371"/>
                </a:lnTo>
                <a:lnTo>
                  <a:pt x="2103351" y="6526309"/>
                </a:lnTo>
                <a:lnTo>
                  <a:pt x="2051376" y="6526309"/>
                </a:lnTo>
                <a:lnTo>
                  <a:pt x="2043127" y="6544893"/>
                </a:lnTo>
                <a:lnTo>
                  <a:pt x="2111501" y="6544893"/>
                </a:lnTo>
                <a:lnTo>
                  <a:pt x="2134457" y="6596869"/>
                </a:lnTo>
                <a:lnTo>
                  <a:pt x="2157613" y="6596869"/>
                </a:lnTo>
                <a:lnTo>
                  <a:pt x="2078010" y="6423749"/>
                </a:lnTo>
                <a:close/>
                <a:moveTo>
                  <a:pt x="1804217" y="6408544"/>
                </a:moveTo>
                <a:lnTo>
                  <a:pt x="1806105" y="6410829"/>
                </a:lnTo>
                <a:lnTo>
                  <a:pt x="1648985" y="6544397"/>
                </a:lnTo>
                <a:lnTo>
                  <a:pt x="1695396" y="6667628"/>
                </a:lnTo>
                <a:cubicBezTo>
                  <a:pt x="1653159" y="6665739"/>
                  <a:pt x="1611718" y="6646957"/>
                  <a:pt x="1582301" y="6612273"/>
                </a:cubicBezTo>
                <a:cubicBezTo>
                  <a:pt x="1552785" y="6577589"/>
                  <a:pt x="1540959" y="6533763"/>
                  <a:pt x="1545829" y="6491725"/>
                </a:cubicBezTo>
                <a:lnTo>
                  <a:pt x="1630998" y="6535253"/>
                </a:lnTo>
                <a:lnTo>
                  <a:pt x="1644811" y="6523527"/>
                </a:lnTo>
                <a:lnTo>
                  <a:pt x="1558450" y="6479402"/>
                </a:lnTo>
                <a:cubicBezTo>
                  <a:pt x="1558649" y="6478010"/>
                  <a:pt x="1558649" y="6477911"/>
                  <a:pt x="1558848" y="6476520"/>
                </a:cubicBezTo>
                <a:close/>
                <a:moveTo>
                  <a:pt x="1703831" y="6352121"/>
                </a:moveTo>
                <a:cubicBezTo>
                  <a:pt x="1740465" y="6352444"/>
                  <a:pt x="1776838" y="6365413"/>
                  <a:pt x="1805807" y="6390457"/>
                </a:cubicBezTo>
                <a:lnTo>
                  <a:pt x="1552686" y="6460520"/>
                </a:lnTo>
                <a:cubicBezTo>
                  <a:pt x="1561431" y="6433786"/>
                  <a:pt x="1577432" y="6409140"/>
                  <a:pt x="1600289" y="6389662"/>
                </a:cubicBezTo>
                <a:cubicBezTo>
                  <a:pt x="1630302" y="6364121"/>
                  <a:pt x="1667197" y="6351798"/>
                  <a:pt x="1703831" y="6352121"/>
                </a:cubicBezTo>
                <a:close/>
                <a:moveTo>
                  <a:pt x="1716726" y="6335537"/>
                </a:moveTo>
                <a:cubicBezTo>
                  <a:pt x="1672092" y="6331922"/>
                  <a:pt x="1626079" y="6345338"/>
                  <a:pt x="1589258" y="6376643"/>
                </a:cubicBezTo>
                <a:cubicBezTo>
                  <a:pt x="1515617" y="6439252"/>
                  <a:pt x="1506673" y="6549664"/>
                  <a:pt x="1569282" y="6623304"/>
                </a:cubicBezTo>
                <a:cubicBezTo>
                  <a:pt x="1631892" y="6696945"/>
                  <a:pt x="1742303" y="6705889"/>
                  <a:pt x="1815944" y="6643280"/>
                </a:cubicBezTo>
                <a:cubicBezTo>
                  <a:pt x="1889585" y="6580670"/>
                  <a:pt x="1898529" y="6470259"/>
                  <a:pt x="1835919" y="6396618"/>
                </a:cubicBezTo>
                <a:cubicBezTo>
                  <a:pt x="1804615" y="6359798"/>
                  <a:pt x="1761360" y="6339151"/>
                  <a:pt x="1716726" y="6335537"/>
                </a:cubicBezTo>
                <a:close/>
                <a:moveTo>
                  <a:pt x="0" y="0"/>
                </a:moveTo>
                <a:lnTo>
                  <a:pt x="3053100" y="0"/>
                </a:lnTo>
                <a:lnTo>
                  <a:pt x="30531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69044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672"/>
    </mc:Choice>
    <mc:Fallback xmlns="">
      <p:transition spd="slow" advTm="166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5DC37885-A2F5-495B-A436-00A69BCD54E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32EB488-8D5A-4A61-9D40-865B44C405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9212C48-BA31-42C3-AA62-F1B91115C4A3}" type="datetime1">
              <a:rPr lang="sv-SE" smtClean="0"/>
              <a:t>2021-04-27</a:t>
            </a:fld>
            <a:endParaRPr lang="sv-S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2C306C2-FB10-49FB-A6CD-CAFBE2D7FB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0D71398-B9B5-46C1-96E6-40A439D67D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1617BE-BA58-4B59-88D5-A8C7B239E913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6FD8097D-524A-4F14-B498-D66D8D39CC6F}"/>
              </a:ext>
            </a:extLst>
          </p:cNvPr>
          <p:cNvSpPr txBox="1">
            <a:spLocks/>
          </p:cNvSpPr>
          <p:nvPr/>
        </p:nvSpPr>
        <p:spPr>
          <a:xfrm>
            <a:off x="709190" y="2346076"/>
            <a:ext cx="5257799" cy="1200329"/>
          </a:xfrm>
          <a:prstGeom prst="rect">
            <a:avLst/>
          </a:prstGeom>
        </p:spPr>
        <p:txBody>
          <a:bodyPr/>
          <a:lstStyle>
            <a:lvl1pPr marL="312738" indent="-3048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Font typeface="Verdana" panose="020B0604030504040204" pitchFamily="34" charset="0"/>
              <a:buChar char="—"/>
              <a:tabLst/>
              <a:defRPr sz="15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20663" algn="l" defTabSz="914400" rtl="0" eaLnBrk="1" latinLnBrk="0" hangingPunct="1">
              <a:lnSpc>
                <a:spcPct val="85000"/>
              </a:lnSpc>
              <a:spcBef>
                <a:spcPts val="3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25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1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6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indent="0">
              <a:buNone/>
            </a:pPr>
            <a:r>
              <a:rPr lang="en-US" sz="1800" dirty="0"/>
              <a:t>This project has received funding from the European Union’s Horizon 2020 research and innovation </a:t>
            </a:r>
            <a:r>
              <a:rPr lang="en-US" sz="1800" dirty="0" err="1"/>
              <a:t>programme</a:t>
            </a:r>
            <a:r>
              <a:rPr lang="en-US" sz="1800" dirty="0"/>
              <a:t> under grant agreement No 727476. </a:t>
            </a:r>
          </a:p>
          <a:p>
            <a:pPr marL="7938" indent="0">
              <a:buNone/>
            </a:pPr>
            <a:endParaRPr lang="en-US" sz="1800" dirty="0"/>
          </a:p>
          <a:p>
            <a:pPr marL="7938" indent="0">
              <a:buNone/>
            </a:pPr>
            <a:r>
              <a:rPr lang="en-US" sz="1800" dirty="0"/>
              <a:t>More information on COMSYN project:</a:t>
            </a:r>
          </a:p>
          <a:p>
            <a:pPr marL="7938" indent="0">
              <a:buNone/>
            </a:pPr>
            <a:r>
              <a:rPr lang="en-US" sz="1800" dirty="0"/>
              <a:t>https://www.comsynproject.eu/</a:t>
            </a:r>
            <a:endParaRPr lang="fi-FI" sz="1800" dirty="0"/>
          </a:p>
        </p:txBody>
      </p:sp>
      <p:sp>
        <p:nvSpPr>
          <p:cNvPr id="20" name="Title 9">
            <a:extLst>
              <a:ext uri="{FF2B5EF4-FFF2-40B4-BE49-F238E27FC236}">
                <a16:creationId xmlns:a16="http://schemas.microsoft.com/office/drawing/2014/main" id="{FA48BF96-18F9-4E01-B83D-69C7FD4225B2}"/>
              </a:ext>
            </a:extLst>
          </p:cNvPr>
          <p:cNvSpPr txBox="1">
            <a:spLocks/>
          </p:cNvSpPr>
          <p:nvPr/>
        </p:nvSpPr>
        <p:spPr>
          <a:xfrm>
            <a:off x="710776" y="1509712"/>
            <a:ext cx="5256213" cy="10810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600" kern="1200" spc="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 err="1"/>
              <a:t>Thank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!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E53025-C780-4804-AD0D-0ABBFCA6F102}"/>
              </a:ext>
            </a:extLst>
          </p:cNvPr>
          <p:cNvSpPr txBox="1"/>
          <p:nvPr/>
        </p:nvSpPr>
        <p:spPr>
          <a:xfrm>
            <a:off x="838200" y="5210743"/>
            <a:ext cx="36395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Contact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Johanna Wahlström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johanna.wahlstrom@afry.com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AFRY Finland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006595E-AD2D-445B-825F-37E53F5C9F1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5811" y="446928"/>
            <a:ext cx="3112395" cy="12577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2CDFED3-4231-4501-83CD-4CDACAC8CC7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5282" y="2125220"/>
            <a:ext cx="2612924" cy="1742687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C12B705-D673-4DD9-9C8A-BC3F5B9AD5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5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8"/>
    </mc:Choice>
    <mc:Fallback xmlns="">
      <p:transition spd="slow" advTm="19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99CE6282-4E9A-4CD2-8C11-CBA3351CCFB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C1CEFA9-0D71-42B8-95F3-345061715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1. </a:t>
            </a:r>
            <a:r>
              <a:rPr lang="fi-FI" dirty="0" err="1"/>
              <a:t>Introduction</a:t>
            </a:r>
            <a:r>
              <a:rPr lang="fi-FI" dirty="0"/>
              <a:t>, </a:t>
            </a:r>
            <a:r>
              <a:rPr lang="fi-FI" dirty="0" err="1"/>
              <a:t>scope</a:t>
            </a:r>
            <a:r>
              <a:rPr lang="fi-FI" dirty="0"/>
              <a:t> and </a:t>
            </a:r>
            <a:r>
              <a:rPr lang="fi-FI" dirty="0" err="1"/>
              <a:t>methodology</a:t>
            </a:r>
            <a:endParaRPr lang="fi-FI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447C724-550E-4227-A040-36D63B3AA9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95EDA-F627-4D7D-B8EE-E6ACACB5595E}" type="datetime1">
              <a:rPr kumimoji="0" lang="sv-SE" sz="500" b="0" i="0" u="none" strike="noStrike" kern="1200" cap="none" spc="2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2021-04-27</a:t>
            </a:fld>
            <a:endParaRPr kumimoji="0" lang="sv-SE" sz="500" b="0" i="0" u="none" strike="noStrike" kern="1200" cap="none" spc="2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949F7E8-1634-4AA7-A81B-798273402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all" spc="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COMSYN - Compact Gasification and Synthesis process for Transport Fuels</a:t>
            </a:r>
            <a:endParaRPr kumimoji="0" lang="en-GB" sz="500" b="0" i="0" u="none" strike="noStrike" kern="1200" cap="all" spc="2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716BA26-E744-4A2D-B577-1C1E63697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617BE-BA58-4B59-88D5-A8C7B239E913}" type="slidenum">
              <a:rPr kumimoji="0" lang="en-GB" sz="5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A0CEE2C-157F-4453-9C04-AB92BE97A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5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8"/>
    </mc:Choice>
    <mc:Fallback xmlns="">
      <p:transition spd="slow" advTm="7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CA2BBE-FD9E-4062-95DB-1B1753193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4007" y="1219674"/>
            <a:ext cx="7585217" cy="29917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38A9E9-27F9-4E84-9FFD-5A3D776A7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COMSYN project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B2D9D4-18F5-44F4-A00A-716A141337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5177" y="2109564"/>
            <a:ext cx="3281306" cy="398008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200" b="1" dirty="0"/>
              <a:t>COMSYN</a:t>
            </a:r>
            <a:r>
              <a:rPr lang="en-US" sz="1200" dirty="0"/>
              <a:t> (Compact Gasification and Synthesis process for Transport Fuels) is an EU Horizon 2020 financed research project for development of a technology to produce advanced biofuels from solid biomass.</a:t>
            </a:r>
          </a:p>
          <a:p>
            <a:pPr>
              <a:lnSpc>
                <a:spcPct val="100000"/>
              </a:lnSpc>
            </a:pPr>
            <a:r>
              <a:rPr lang="en-US" sz="1200" dirty="0"/>
              <a:t>COMSYN project aims to bring the biofuel production costs down with intensified process technologies</a:t>
            </a:r>
          </a:p>
          <a:p>
            <a:pPr>
              <a:lnSpc>
                <a:spcPct val="100000"/>
              </a:lnSpc>
            </a:pPr>
            <a:r>
              <a:rPr lang="en-US" sz="1200" dirty="0"/>
              <a:t>The COMSYN process contains several steps:</a:t>
            </a:r>
          </a:p>
          <a:p>
            <a:pPr lvl="1">
              <a:lnSpc>
                <a:spcPct val="100000"/>
              </a:lnSpc>
            </a:pPr>
            <a:r>
              <a:rPr lang="en-US" sz="1200" dirty="0"/>
              <a:t>Gasification of biomass</a:t>
            </a:r>
          </a:p>
          <a:p>
            <a:pPr lvl="1">
              <a:lnSpc>
                <a:spcPct val="100000"/>
              </a:lnSpc>
            </a:pPr>
            <a:r>
              <a:rPr lang="en-US" sz="1200" dirty="0"/>
              <a:t>Cleaning of gasification gas to useful synthesis gas</a:t>
            </a:r>
          </a:p>
          <a:p>
            <a:pPr lvl="1">
              <a:lnSpc>
                <a:spcPct val="100000"/>
              </a:lnSpc>
            </a:pPr>
            <a:r>
              <a:rPr lang="en-US" sz="1200" dirty="0"/>
              <a:t>Conversion of gas stream to hydrocarbons with Fischer-</a:t>
            </a:r>
            <a:r>
              <a:rPr lang="en-US" sz="1200" dirty="0" err="1"/>
              <a:t>Tropsch</a:t>
            </a:r>
            <a:r>
              <a:rPr lang="en-US" sz="1200" dirty="0"/>
              <a:t> synthesis </a:t>
            </a:r>
          </a:p>
          <a:p>
            <a:pPr lvl="1">
              <a:lnSpc>
                <a:spcPct val="100000"/>
              </a:lnSpc>
            </a:pPr>
            <a:r>
              <a:rPr lang="en-US" sz="1200" dirty="0"/>
              <a:t>Upgrading the F-T product to transportation fuels in an existing oil refinery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0BF96-BFFE-4644-A61A-678FE01F74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85C08A-2EC3-44A8-9347-73C3AD5BC1F2}" type="datetime1">
              <a:rPr kumimoji="0" lang="sv-SE" sz="500" b="0" i="0" u="none" strike="noStrike" kern="1200" cap="none" spc="2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2021-04-27</a:t>
            </a:fld>
            <a:endParaRPr kumimoji="0" lang="sv-SE" sz="500" b="0" i="0" u="none" strike="noStrike" kern="1200" cap="none" spc="2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C65CF-8CE5-45CC-B6DB-AC3DFF0B3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all" spc="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COMSYN - Compact Gasification and Synthesis process for Transport Fuels</a:t>
            </a:r>
            <a:endParaRPr kumimoji="0" lang="en-GB" sz="500" b="0" i="0" u="none" strike="noStrike" kern="1200" cap="all" spc="2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91DA0-E7AE-4879-BA23-48D2EDDD0D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617BE-BA58-4B59-88D5-A8C7B239E913}" type="slidenum">
              <a:rPr kumimoji="0" lang="en-GB" sz="5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F3CAAF2-C079-42E1-B998-7B32B54C5996}"/>
              </a:ext>
            </a:extLst>
          </p:cNvPr>
          <p:cNvSpPr txBox="1">
            <a:spLocks/>
          </p:cNvSpPr>
          <p:nvPr/>
        </p:nvSpPr>
        <p:spPr>
          <a:xfrm>
            <a:off x="4628180" y="4389120"/>
            <a:ext cx="7178566" cy="1209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12738" indent="-3048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Font typeface="Verdana" panose="020B0604030504040204" pitchFamily="34" charset="0"/>
              <a:buChar char="—"/>
              <a:tabLst/>
              <a:defRPr sz="15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20663" algn="l" defTabSz="914400" rtl="0" eaLnBrk="1" latinLnBrk="0" hangingPunct="1">
              <a:lnSpc>
                <a:spcPct val="85000"/>
              </a:lnSpc>
              <a:spcBef>
                <a:spcPts val="3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25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1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6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COMSYN is an international project with partners from Finland (VTT Technical Research Centre of Finland, AFRY Finland), Germany (INERATEC, German Aerospace Center (DLR), GKN Sinter Metals Filters), Czech Republic (</a:t>
            </a:r>
            <a:r>
              <a:rPr lang="en-US" sz="1200" dirty="0" err="1"/>
              <a:t>UniCRE</a:t>
            </a:r>
            <a:r>
              <a:rPr lang="en-US" sz="1200" dirty="0"/>
              <a:t>) and Italy (Wood) </a:t>
            </a:r>
          </a:p>
          <a:p>
            <a:r>
              <a:rPr lang="en-US" sz="1200" dirty="0"/>
              <a:t>AFRY Finland is responsible for the market assessment on the end products (delivered to e.g. land, aviation and maritime transport) and the development of business concepts.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3DC57461-C67A-4809-BFD4-CF4915660B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1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53"/>
    </mc:Choice>
    <mc:Fallback xmlns="">
      <p:transition spd="slow" advTm="75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A9E9-27F9-4E84-9FFD-5A3D776A7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Scope</a:t>
            </a:r>
            <a:r>
              <a:rPr lang="fi-FI" dirty="0"/>
              <a:t> and </a:t>
            </a:r>
            <a:r>
              <a:rPr lang="fi-FI" dirty="0" err="1"/>
              <a:t>methodology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market </a:t>
            </a:r>
            <a:r>
              <a:rPr lang="fi-FI" dirty="0" err="1"/>
              <a:t>assessment</a:t>
            </a:r>
            <a:br>
              <a:rPr lang="fi-FI" dirty="0"/>
            </a:b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B2D9D4-18F5-44F4-A00A-716A141337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5177" y="2832100"/>
            <a:ext cx="5070916" cy="3257550"/>
          </a:xfrm>
        </p:spPr>
        <p:txBody>
          <a:bodyPr/>
          <a:lstStyle/>
          <a:p>
            <a:pPr marL="7938" indent="0">
              <a:buNone/>
            </a:pPr>
            <a:r>
              <a:rPr lang="en-US" sz="1200" b="1" dirty="0"/>
              <a:t>SCOPE </a:t>
            </a:r>
          </a:p>
          <a:p>
            <a:r>
              <a:rPr lang="en-US" sz="1200" dirty="0"/>
              <a:t>Assessing and identifying: </a:t>
            </a:r>
          </a:p>
          <a:p>
            <a:pPr lvl="1"/>
            <a:r>
              <a:rPr lang="en-US" sz="1200" dirty="0"/>
              <a:t>Market and policy drivers, </a:t>
            </a:r>
          </a:p>
          <a:p>
            <a:pPr lvl="1"/>
            <a:r>
              <a:rPr lang="en-US" sz="1200" dirty="0"/>
              <a:t>Market barriers, and </a:t>
            </a:r>
          </a:p>
          <a:p>
            <a:pPr lvl="1"/>
            <a:r>
              <a:rPr lang="en-US" sz="1200" dirty="0"/>
              <a:t>Commercial potential of the biofuels.</a:t>
            </a:r>
          </a:p>
          <a:p>
            <a:r>
              <a:rPr lang="en-US" sz="1200" dirty="0"/>
              <a:t>Focusing on the market in North and Central Europe.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AA885AF-33BA-4D7C-89D1-6C1FD6E72A5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4000" y="2832100"/>
            <a:ext cx="5061391" cy="3257550"/>
          </a:xfrm>
        </p:spPr>
        <p:txBody>
          <a:bodyPr/>
          <a:lstStyle/>
          <a:p>
            <a:pPr marL="7938" indent="0">
              <a:buNone/>
            </a:pPr>
            <a:r>
              <a:rPr lang="en-US" sz="1200" b="1" dirty="0"/>
              <a:t>METHODOLOGY</a:t>
            </a:r>
            <a:r>
              <a:rPr lang="en-US" sz="1200" dirty="0"/>
              <a:t> </a:t>
            </a:r>
          </a:p>
          <a:p>
            <a:r>
              <a:rPr lang="en-US" sz="1200" dirty="0"/>
              <a:t>Recent public policy reviews and other public market data</a:t>
            </a:r>
          </a:p>
          <a:p>
            <a:r>
              <a:rPr lang="en-US" sz="1200" dirty="0"/>
              <a:t>Public data by e.g. EU, IEA, </a:t>
            </a:r>
            <a:r>
              <a:rPr lang="en-US" sz="1200" dirty="0" err="1"/>
              <a:t>Concawe</a:t>
            </a:r>
            <a:r>
              <a:rPr lang="en-US" sz="1200" dirty="0"/>
              <a:t>, and IRENA. </a:t>
            </a:r>
          </a:p>
          <a:p>
            <a:r>
              <a:rPr lang="en-US" sz="1200" dirty="0"/>
              <a:t>Interviews of Central and North-European refining companies and companies active in biorefining conducted during 02/2018-03/2019</a:t>
            </a:r>
          </a:p>
          <a:p>
            <a:r>
              <a:rPr lang="en-US" sz="1200" dirty="0"/>
              <a:t>Inputs from project partners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0BF96-BFFE-4644-A61A-678FE01F74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8A9AE0-711E-4002-8368-59FC1741063C}" type="datetime1">
              <a:rPr kumimoji="0" lang="sv-SE" sz="500" b="0" i="0" u="none" strike="noStrike" kern="1200" cap="none" spc="2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2021-04-27</a:t>
            </a:fld>
            <a:endParaRPr kumimoji="0" lang="sv-SE" sz="500" b="0" i="0" u="none" strike="noStrike" kern="1200" cap="none" spc="2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C65CF-8CE5-45CC-B6DB-AC3DFF0B3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all" spc="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COMSYN - Compact Gasification and Synthesis process for Transport Fuels</a:t>
            </a:r>
            <a:endParaRPr kumimoji="0" lang="en-GB" sz="500" b="0" i="0" u="none" strike="noStrike" kern="1200" cap="all" spc="2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91DA0-E7AE-4879-BA23-48D2EDDD0D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617BE-BA58-4B59-88D5-A8C7B239E913}" type="slidenum">
              <a:rPr kumimoji="0" lang="en-GB" sz="5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E65FEC7-64B5-4BB4-B94A-42D8605F4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2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15"/>
    </mc:Choice>
    <mc:Fallback xmlns="">
      <p:transition spd="slow" advTm="41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447C724-550E-4227-A040-36D63B3AA9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096D9-5252-4A3C-92A7-5116AC96084C}" type="datetime1">
              <a:rPr kumimoji="0" lang="sv-SE" sz="500" b="0" i="0" u="none" strike="noStrike" kern="1200" cap="none" spc="2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2021-04-27</a:t>
            </a:fld>
            <a:endParaRPr kumimoji="0" lang="sv-SE" sz="500" b="0" i="0" u="none" strike="noStrike" kern="1200" cap="none" spc="2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949F7E8-1634-4AA7-A81B-798273402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all" spc="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COMSYN - Compact Gasification and Synthesis process for Transport Fuels</a:t>
            </a:r>
            <a:endParaRPr kumimoji="0" lang="en-GB" sz="500" b="0" i="0" u="none" strike="noStrike" kern="1200" cap="all" spc="2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716BA26-E744-4A2D-B577-1C1E63697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617BE-BA58-4B59-88D5-A8C7B239E913}" type="slidenum">
              <a:rPr kumimoji="0" lang="en-GB" sz="5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9DB95F9-A105-4FC4-A2DB-5F708EF1A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F57FC52-8808-419F-B0B8-B07C9E78FAE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37BFF7-F995-4959-AC47-8C7655A8E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C1CEFA9-0D71-42B8-95F3-345061715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00" y="2347910"/>
            <a:ext cx="8362143" cy="1081088"/>
          </a:xfrm>
        </p:spPr>
        <p:txBody>
          <a:bodyPr/>
          <a:lstStyle/>
          <a:p>
            <a:r>
              <a:rPr lang="fi-FI" dirty="0"/>
              <a:t>2. Market </a:t>
            </a:r>
            <a:r>
              <a:rPr lang="fi-FI" dirty="0" err="1"/>
              <a:t>outlook</a:t>
            </a:r>
            <a:r>
              <a:rPr lang="fi-FI" dirty="0"/>
              <a:t> for </a:t>
            </a:r>
            <a:r>
              <a:rPr lang="fi-FI" dirty="0" err="1"/>
              <a:t>advanced</a:t>
            </a:r>
            <a:r>
              <a:rPr lang="fi-FI" dirty="0"/>
              <a:t> </a:t>
            </a:r>
            <a:r>
              <a:rPr lang="fi-FI" dirty="0" err="1"/>
              <a:t>biofuels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734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5"/>
    </mc:Choice>
    <mc:Fallback xmlns="">
      <p:transition spd="slow" advTm="8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3D26A-E4D5-450D-A323-F12DA7240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EU </a:t>
            </a:r>
            <a:r>
              <a:rPr lang="fi-FI" dirty="0" err="1"/>
              <a:t>biofuel</a:t>
            </a:r>
            <a:r>
              <a:rPr lang="fi-FI" dirty="0"/>
              <a:t> status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BD94B-AD9D-4314-864C-63ABDA0BE52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9F713DD-D033-492E-88E5-AB083027480D}" type="datetime1">
              <a:rPr lang="sv-SE" smtClean="0"/>
              <a:t>2021-04-27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6C994-90CC-49D7-9010-6CA3B815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COMSYN - Compact Gasification and Synthesis process for Transport Fuels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75893-A26F-457F-BD33-234D2193B0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1617BE-BA58-4B59-88D5-A8C7B239E913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C81B9A3-1341-4204-A3CB-936F37C600E7}"/>
              </a:ext>
            </a:extLst>
          </p:cNvPr>
          <p:cNvSpPr txBox="1">
            <a:spLocks/>
          </p:cNvSpPr>
          <p:nvPr/>
        </p:nvSpPr>
        <p:spPr>
          <a:xfrm>
            <a:off x="765176" y="2439303"/>
            <a:ext cx="4846320" cy="3955103"/>
          </a:xfrm>
          <a:prstGeom prst="rect">
            <a:avLst/>
          </a:prstGeom>
        </p:spPr>
        <p:txBody>
          <a:bodyPr/>
          <a:lstStyle>
            <a:lvl1pPr marL="312738" indent="-3048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Font typeface="Verdana" panose="020B0604030504040204" pitchFamily="34" charset="0"/>
              <a:buChar char="—"/>
              <a:tabLst/>
              <a:defRPr sz="15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20663" algn="l" defTabSz="914400" rtl="0" eaLnBrk="1" latinLnBrk="0" hangingPunct="1">
              <a:lnSpc>
                <a:spcPct val="85000"/>
              </a:lnSpc>
              <a:spcBef>
                <a:spcPts val="3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25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1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6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/>
              <a:t>Total energy consumption in the transport sector, 325 </a:t>
            </a:r>
            <a:r>
              <a:rPr lang="en-GB" sz="1100" dirty="0" err="1"/>
              <a:t>Mtoe</a:t>
            </a:r>
            <a:r>
              <a:rPr lang="en-GB" sz="1100" dirty="0"/>
              <a:t> in 2019, corresponds to 31 % of the final energy consumption in the EU.</a:t>
            </a:r>
          </a:p>
          <a:p>
            <a:r>
              <a:rPr lang="en-GB" sz="1100" dirty="0"/>
              <a:t>Consumption of biofuels for transport, around 17 </a:t>
            </a:r>
            <a:r>
              <a:rPr lang="en-GB" sz="1100" dirty="0" err="1"/>
              <a:t>Mtoe</a:t>
            </a:r>
            <a:r>
              <a:rPr lang="en-GB" sz="1100" dirty="0"/>
              <a:t> in 2019, corresponded to 5.4% of total fuel consumption in EU transport sector (8.9% with multipliers).</a:t>
            </a:r>
            <a:r>
              <a:rPr lang="en-US" sz="1100" dirty="0"/>
              <a:t> EU targeted to reach 10% by 2020.</a:t>
            </a:r>
          </a:p>
          <a:p>
            <a:r>
              <a:rPr lang="en-US" sz="1100" dirty="0"/>
              <a:t>Advanced biofuels consumption was 4 </a:t>
            </a:r>
            <a:r>
              <a:rPr lang="en-US" sz="1100" dirty="0" err="1"/>
              <a:t>Mtoe</a:t>
            </a:r>
            <a:r>
              <a:rPr lang="en-US" sz="1100" dirty="0"/>
              <a:t> i.e. 1.2% in 2019 (~80% produced from UCOs and animal fats)</a:t>
            </a:r>
          </a:p>
          <a:p>
            <a:r>
              <a:rPr lang="en-US" sz="1100" dirty="0"/>
              <a:t>Production of all biofuels was 16 </a:t>
            </a:r>
            <a:r>
              <a:rPr lang="en-US" sz="1100" dirty="0" err="1"/>
              <a:t>Mtoe</a:t>
            </a:r>
            <a:r>
              <a:rPr lang="en-US" sz="1100" dirty="0"/>
              <a:t> and installed production capacity 35 Mt in 2019</a:t>
            </a:r>
            <a:endParaRPr lang="en-US" sz="1100" baseline="30000" dirty="0">
              <a:highlight>
                <a:srgbClr val="FFFF00"/>
              </a:highlight>
            </a:endParaRPr>
          </a:p>
          <a:p>
            <a:pPr marL="7938" indent="0">
              <a:buNone/>
            </a:pPr>
            <a:endParaRPr lang="en-US" sz="10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29543F-9600-4247-A453-FEF3FF1E00D9}"/>
              </a:ext>
            </a:extLst>
          </p:cNvPr>
          <p:cNvSpPr/>
          <p:nvPr/>
        </p:nvSpPr>
        <p:spPr>
          <a:xfrm>
            <a:off x="6710363" y="5622263"/>
            <a:ext cx="48463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i="1" dirty="0">
                <a:ea typeface="Verdana" panose="020B0604030504040204" pitchFamily="34" charset="0"/>
                <a:cs typeface="Times New Roman" panose="02020603050405020304" pitchFamily="18" charset="0"/>
              </a:rPr>
              <a:t>Figure: Consumption of liquid biofuels in EU28 in 2009-2019</a:t>
            </a:r>
            <a:r>
              <a:rPr lang="en-US" sz="1100" dirty="0"/>
              <a:t>. Source: </a:t>
            </a:r>
            <a:r>
              <a:rPr lang="en-GB" sz="1100" i="1" dirty="0">
                <a:ea typeface="Verdana" panose="020B0604030504040204" pitchFamily="34" charset="0"/>
                <a:cs typeface="Times New Roman" panose="02020603050405020304" pitchFamily="18" charset="0"/>
              </a:rPr>
              <a:t>European Commission, DG ENER, Unit A4, 2021</a:t>
            </a:r>
            <a:endParaRPr lang="en-US" sz="1100" i="1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0000000-0008-0000-02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3082542"/>
              </p:ext>
            </p:extLst>
          </p:nvPr>
        </p:nvGraphicFramePr>
        <p:xfrm>
          <a:off x="6580506" y="2459443"/>
          <a:ext cx="5130424" cy="3162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497AEED-7407-407F-928E-70D96D5F0A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6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52"/>
    </mc:Choice>
    <mc:Fallback xmlns="">
      <p:transition spd="slow" advTm="77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3D26A-E4D5-450D-A323-F12DA7240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EU </a:t>
            </a:r>
            <a:r>
              <a:rPr lang="fi-FI" dirty="0" err="1"/>
              <a:t>biofuel</a:t>
            </a:r>
            <a:r>
              <a:rPr lang="fi-FI" dirty="0"/>
              <a:t> </a:t>
            </a:r>
            <a:r>
              <a:rPr lang="fi-FI" dirty="0" err="1"/>
              <a:t>targets</a:t>
            </a:r>
            <a:r>
              <a:rPr lang="fi-FI" dirty="0"/>
              <a:t> </a:t>
            </a:r>
            <a:r>
              <a:rPr lang="fi-FI" dirty="0" err="1"/>
              <a:t>defined</a:t>
            </a:r>
            <a:r>
              <a:rPr lang="fi-FI" dirty="0"/>
              <a:t> in REDII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7FCBC-9F4F-4403-96DF-B872580C10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FAAD187-D083-4558-B351-D48416A9F3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z="1000" dirty="0"/>
              <a:t>Decarbonisation of the EU transport sector will be gained through fuel efficiency, electrification, and sustainable biofuels</a:t>
            </a:r>
          </a:p>
          <a:p>
            <a:r>
              <a:rPr lang="en-US" sz="1000" dirty="0"/>
              <a:t>The renewable energy directive II (REDII) objectives by 2030:</a:t>
            </a:r>
          </a:p>
          <a:p>
            <a:pPr lvl="1"/>
            <a:r>
              <a:rPr lang="en-US" sz="1000" dirty="0"/>
              <a:t>32 % of renewable energy in the Union's gross final energy consumption.</a:t>
            </a:r>
          </a:p>
          <a:p>
            <a:pPr lvl="1"/>
            <a:r>
              <a:rPr lang="en-US" sz="1000" dirty="0"/>
              <a:t>14 % of renewable energy in the transport sector</a:t>
            </a:r>
          </a:p>
          <a:p>
            <a:pPr lvl="2"/>
            <a:r>
              <a:rPr lang="en-US" dirty="0"/>
              <a:t>Aviation and maritime sectors can opt in to contribute to the 14% transport target, but there is no obligation</a:t>
            </a:r>
          </a:p>
          <a:p>
            <a:r>
              <a:rPr lang="en-US" sz="1000" dirty="0"/>
              <a:t>Binding target for advanced biofuels: the share of advanced biofuels and biogas produced from feedstocks listed in Part A of Annex IX at least 3.5% by 2030;</a:t>
            </a:r>
          </a:p>
          <a:p>
            <a:pPr lvl="1"/>
            <a:r>
              <a:rPr lang="en-US" sz="1000" dirty="0"/>
              <a:t>Double-counting applied i.e. actual target share is 1.75% </a:t>
            </a:r>
          </a:p>
          <a:p>
            <a:pPr lvl="1"/>
            <a:r>
              <a:rPr lang="en-US" sz="1000" dirty="0"/>
              <a:t>Intermediate goals 0.2 % by 2022 and 1 % by 2025 (includes double counting)</a:t>
            </a:r>
          </a:p>
          <a:p>
            <a:pPr lvl="1"/>
            <a:r>
              <a:rPr lang="en-US" sz="1000" dirty="0"/>
              <a:t>Raw materials e.g. algae, forest residues, straw, wastes, manure, sludges, etc. </a:t>
            </a:r>
          </a:p>
          <a:p>
            <a:r>
              <a:rPr lang="en-US" sz="1000" dirty="0"/>
              <a:t>Cap of 7% for food and feed based biofuels (1</a:t>
            </a:r>
            <a:r>
              <a:rPr lang="en-US" sz="1000" baseline="30000" dirty="0"/>
              <a:t>st</a:t>
            </a:r>
            <a:r>
              <a:rPr lang="en-US" sz="1000" dirty="0"/>
              <a:t> generation biofuels)</a:t>
            </a:r>
          </a:p>
          <a:p>
            <a:r>
              <a:rPr lang="en-US" sz="1000" dirty="0"/>
              <a:t>Cap of 1.7% for advanced biofuels produced from feedstocks listed in Part B of Annex IX i.e. UCOs and animal fats</a:t>
            </a:r>
          </a:p>
          <a:p>
            <a:endParaRPr lang="fi-FI" sz="10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F86C6F6-6789-4B4A-AA1C-431BF8C55A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BD94B-AD9D-4314-864C-63ABDA0BE52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74112F4-057D-4B19-9923-D4F77836B092}" type="datetime1">
              <a:rPr lang="sv-SE" smtClean="0"/>
              <a:t>2021-04-27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6C994-90CC-49D7-9010-6CA3B815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COMSYN - Compact Gasification and Synthesis process for Transport Fuels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75893-A26F-457F-BD33-234D2193B0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1617BE-BA58-4B59-88D5-A8C7B239E913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C81B9A3-1341-4204-A3CB-936F37C600E7}"/>
              </a:ext>
            </a:extLst>
          </p:cNvPr>
          <p:cNvSpPr txBox="1">
            <a:spLocks/>
          </p:cNvSpPr>
          <p:nvPr/>
        </p:nvSpPr>
        <p:spPr>
          <a:xfrm>
            <a:off x="765174" y="1889759"/>
            <a:ext cx="5625465" cy="4504647"/>
          </a:xfrm>
          <a:prstGeom prst="rect">
            <a:avLst/>
          </a:prstGeom>
        </p:spPr>
        <p:txBody>
          <a:bodyPr/>
          <a:lstStyle>
            <a:lvl1pPr marL="312738" indent="-3048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Font typeface="Verdana" panose="020B0604030504040204" pitchFamily="34" charset="0"/>
              <a:buChar char="—"/>
              <a:tabLst/>
              <a:defRPr sz="15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20663" algn="l" defTabSz="914400" rtl="0" eaLnBrk="1" latinLnBrk="0" hangingPunct="1">
              <a:lnSpc>
                <a:spcPct val="85000"/>
              </a:lnSpc>
              <a:spcBef>
                <a:spcPts val="3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25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1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6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lvl="2" indent="0">
              <a:buNone/>
            </a:pPr>
            <a:endParaRPr lang="en-GB" sz="12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BCB954-32E4-4F40-806E-87EFCB00F255}"/>
              </a:ext>
            </a:extLst>
          </p:cNvPr>
          <p:cNvSpPr txBox="1">
            <a:spLocks/>
          </p:cNvSpPr>
          <p:nvPr/>
        </p:nvSpPr>
        <p:spPr>
          <a:xfrm>
            <a:off x="6634480" y="1900502"/>
            <a:ext cx="4792169" cy="4182169"/>
          </a:xfrm>
          <a:prstGeom prst="rect">
            <a:avLst/>
          </a:prstGeom>
        </p:spPr>
        <p:txBody>
          <a:bodyPr/>
          <a:lstStyle>
            <a:lvl1pPr marL="312738" indent="-3048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  <a:buFont typeface="Verdana" panose="020B0604030504040204" pitchFamily="34" charset="0"/>
              <a:buChar char="—"/>
              <a:tabLst/>
              <a:defRPr sz="15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20663" algn="l" defTabSz="914400" rtl="0" eaLnBrk="1" latinLnBrk="0" hangingPunct="1">
              <a:lnSpc>
                <a:spcPct val="85000"/>
              </a:lnSpc>
              <a:spcBef>
                <a:spcPts val="3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25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1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9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68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Verdana" panose="020B0604030504040204" pitchFamily="34" charset="0"/>
              <a:buChar char="─"/>
              <a:tabLst/>
              <a:defRPr sz="1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9F710A9-EBD1-4A40-98A9-7A94DB247D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4184319"/>
              </p:ext>
            </p:extLst>
          </p:nvPr>
        </p:nvGraphicFramePr>
        <p:xfrm>
          <a:off x="6372320" y="2533651"/>
          <a:ext cx="5061391" cy="3549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33A4DAC9-813F-4326-AD86-F0DDB9721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0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19"/>
    </mc:Choice>
    <mc:Fallback xmlns="">
      <p:transition spd="slow" advTm="90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E7917C6-1FBB-4665-8454-8806024D0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EU </a:t>
            </a:r>
            <a:r>
              <a:rPr lang="fi-FI" dirty="0" err="1"/>
              <a:t>advanced</a:t>
            </a:r>
            <a:r>
              <a:rPr lang="fi-FI" dirty="0"/>
              <a:t> </a:t>
            </a:r>
            <a:r>
              <a:rPr lang="fi-FI" dirty="0" err="1"/>
              <a:t>biofuel</a:t>
            </a:r>
            <a:r>
              <a:rPr lang="fi-FI" dirty="0"/>
              <a:t> </a:t>
            </a:r>
            <a:r>
              <a:rPr lang="fi-FI" dirty="0" err="1"/>
              <a:t>consumption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2030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10A104A-3600-4C7F-9D26-09BF2D3450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6800" y="2283466"/>
            <a:ext cx="5070916" cy="3556000"/>
          </a:xfrm>
        </p:spPr>
        <p:txBody>
          <a:bodyPr/>
          <a:lstStyle/>
          <a:p>
            <a:r>
              <a:rPr lang="fi-FI" sz="1050" dirty="0"/>
              <a:t>EU </a:t>
            </a:r>
            <a:r>
              <a:rPr lang="fi-FI" sz="1050" dirty="0" err="1"/>
              <a:t>members</a:t>
            </a:r>
            <a:r>
              <a:rPr lang="fi-FI" sz="1050" dirty="0"/>
              <a:t> </a:t>
            </a:r>
            <a:r>
              <a:rPr lang="fi-FI" sz="1050" dirty="0" err="1"/>
              <a:t>assume</a:t>
            </a:r>
            <a:r>
              <a:rPr lang="fi-FI" sz="1050" dirty="0"/>
              <a:t> a </a:t>
            </a:r>
            <a:r>
              <a:rPr lang="fi-FI" sz="1050" dirty="0" err="1"/>
              <a:t>demand</a:t>
            </a:r>
            <a:r>
              <a:rPr lang="fi-FI" sz="1050" dirty="0"/>
              <a:t> for </a:t>
            </a:r>
            <a:r>
              <a:rPr lang="fi-FI" sz="1050" dirty="0" err="1"/>
              <a:t>advanced</a:t>
            </a:r>
            <a:r>
              <a:rPr lang="fi-FI" sz="1050" dirty="0"/>
              <a:t> </a:t>
            </a:r>
            <a:r>
              <a:rPr lang="fi-FI" sz="1050" dirty="0" err="1"/>
              <a:t>biofuels</a:t>
            </a:r>
            <a:r>
              <a:rPr lang="fi-FI" sz="1050" dirty="0"/>
              <a:t> </a:t>
            </a:r>
            <a:r>
              <a:rPr lang="fi-FI" sz="1050" dirty="0" err="1"/>
              <a:t>from</a:t>
            </a:r>
            <a:r>
              <a:rPr lang="fi-FI" sz="1050" dirty="0"/>
              <a:t> </a:t>
            </a:r>
            <a:r>
              <a:rPr lang="fi-FI" sz="1050" dirty="0" err="1"/>
              <a:t>Part</a:t>
            </a:r>
            <a:r>
              <a:rPr lang="fi-FI" sz="1050" dirty="0"/>
              <a:t> A </a:t>
            </a:r>
            <a:r>
              <a:rPr lang="fi-FI" sz="1050" dirty="0" err="1"/>
              <a:t>feedstocks</a:t>
            </a:r>
            <a:r>
              <a:rPr lang="fi-FI" sz="1050" dirty="0"/>
              <a:t> 8-10 </a:t>
            </a:r>
            <a:r>
              <a:rPr lang="fi-FI" sz="1050" dirty="0" err="1"/>
              <a:t>Mtoe</a:t>
            </a:r>
            <a:r>
              <a:rPr lang="fi-FI" sz="1050" dirty="0"/>
              <a:t> to </a:t>
            </a:r>
            <a:r>
              <a:rPr lang="fi-FI" sz="1050" dirty="0" err="1"/>
              <a:t>reach</a:t>
            </a:r>
            <a:r>
              <a:rPr lang="fi-FI" sz="1050" dirty="0"/>
              <a:t> </a:t>
            </a:r>
            <a:r>
              <a:rPr lang="fi-FI" sz="1050" dirty="0" err="1"/>
              <a:t>the</a:t>
            </a:r>
            <a:r>
              <a:rPr lang="fi-FI" sz="1050" dirty="0"/>
              <a:t> REDII </a:t>
            </a:r>
            <a:r>
              <a:rPr lang="fi-FI" sz="1050" dirty="0" err="1"/>
              <a:t>targets</a:t>
            </a:r>
            <a:endParaRPr lang="fi-FI" sz="1050" dirty="0"/>
          </a:p>
          <a:p>
            <a:r>
              <a:rPr lang="fi-FI" sz="1050" dirty="0" err="1"/>
              <a:t>Several</a:t>
            </a:r>
            <a:r>
              <a:rPr lang="fi-FI" sz="1050" dirty="0"/>
              <a:t> </a:t>
            </a:r>
            <a:r>
              <a:rPr lang="fi-FI" sz="1050" dirty="0" err="1"/>
              <a:t>international</a:t>
            </a:r>
            <a:r>
              <a:rPr lang="fi-FI" sz="1050" dirty="0"/>
              <a:t> </a:t>
            </a:r>
            <a:r>
              <a:rPr lang="fi-FI" sz="1050" dirty="0" err="1"/>
              <a:t>organisations</a:t>
            </a:r>
            <a:r>
              <a:rPr lang="fi-FI" sz="1050" dirty="0"/>
              <a:t> and </a:t>
            </a:r>
            <a:r>
              <a:rPr lang="fi-FI" sz="1050" dirty="0" err="1"/>
              <a:t>research</a:t>
            </a:r>
            <a:r>
              <a:rPr lang="fi-FI" sz="1050" dirty="0"/>
              <a:t> </a:t>
            </a:r>
            <a:r>
              <a:rPr lang="fi-FI" sz="1050" dirty="0" err="1"/>
              <a:t>institutes</a:t>
            </a:r>
            <a:r>
              <a:rPr lang="fi-FI" sz="1050" dirty="0"/>
              <a:t> </a:t>
            </a:r>
            <a:r>
              <a:rPr lang="fi-FI" sz="1050" dirty="0" err="1"/>
              <a:t>have</a:t>
            </a:r>
            <a:r>
              <a:rPr lang="fi-FI" sz="1050" dirty="0"/>
              <a:t> </a:t>
            </a:r>
            <a:r>
              <a:rPr lang="fi-FI" sz="1050" dirty="0" err="1"/>
              <a:t>estimated</a:t>
            </a:r>
            <a:r>
              <a:rPr lang="fi-FI" sz="1050" dirty="0"/>
              <a:t> </a:t>
            </a:r>
            <a:r>
              <a:rPr lang="fi-FI" sz="1050" dirty="0" err="1"/>
              <a:t>demand</a:t>
            </a:r>
            <a:r>
              <a:rPr lang="fi-FI" sz="1050" dirty="0"/>
              <a:t> for </a:t>
            </a:r>
            <a:r>
              <a:rPr lang="fi-FI" sz="1050" dirty="0" err="1"/>
              <a:t>advanced</a:t>
            </a:r>
            <a:r>
              <a:rPr lang="fi-FI" sz="1050" dirty="0"/>
              <a:t> </a:t>
            </a:r>
            <a:r>
              <a:rPr lang="fi-FI" sz="1050" dirty="0" err="1"/>
              <a:t>biofuels</a:t>
            </a:r>
            <a:r>
              <a:rPr lang="fi-FI" sz="1050" dirty="0"/>
              <a:t> in Europe to </a:t>
            </a:r>
            <a:r>
              <a:rPr lang="fi-FI" sz="1050" dirty="0" err="1"/>
              <a:t>reach</a:t>
            </a:r>
            <a:r>
              <a:rPr lang="fi-FI" sz="1050" dirty="0"/>
              <a:t> 10-30 </a:t>
            </a:r>
            <a:r>
              <a:rPr lang="fi-FI" sz="1050" dirty="0" err="1"/>
              <a:t>Mtoe</a:t>
            </a:r>
            <a:r>
              <a:rPr lang="fi-FI" sz="1050" dirty="0"/>
              <a:t> </a:t>
            </a:r>
            <a:r>
              <a:rPr lang="fi-FI" sz="1050" dirty="0" err="1"/>
              <a:t>by</a:t>
            </a:r>
            <a:r>
              <a:rPr lang="fi-FI" sz="1050" dirty="0"/>
              <a:t> 2030</a:t>
            </a:r>
          </a:p>
          <a:p>
            <a:r>
              <a:rPr lang="fi-FI" sz="1050" dirty="0"/>
              <a:t>IEA </a:t>
            </a:r>
            <a:r>
              <a:rPr lang="fi-FI" sz="1050" dirty="0" err="1"/>
              <a:t>scenarios</a:t>
            </a:r>
            <a:r>
              <a:rPr lang="fi-FI" sz="1050" dirty="0"/>
              <a:t> show </a:t>
            </a:r>
            <a:r>
              <a:rPr lang="fi-FI" sz="1050" dirty="0" err="1"/>
              <a:t>biofuel</a:t>
            </a:r>
            <a:r>
              <a:rPr lang="fi-FI" sz="1050" dirty="0"/>
              <a:t> </a:t>
            </a:r>
            <a:r>
              <a:rPr lang="fi-FI" sz="1050" dirty="0" err="1"/>
              <a:t>potential</a:t>
            </a:r>
            <a:r>
              <a:rPr lang="fi-FI" sz="1050" dirty="0"/>
              <a:t> of </a:t>
            </a:r>
            <a:r>
              <a:rPr lang="fi-FI" sz="1050" dirty="0" err="1"/>
              <a:t>up</a:t>
            </a:r>
            <a:r>
              <a:rPr lang="fi-FI" sz="1050" dirty="0"/>
              <a:t> to 70 </a:t>
            </a:r>
            <a:r>
              <a:rPr lang="fi-FI" sz="1050" dirty="0" err="1"/>
              <a:t>Mtoe</a:t>
            </a:r>
            <a:r>
              <a:rPr lang="fi-FI" sz="1050" dirty="0"/>
              <a:t>/a </a:t>
            </a:r>
            <a:r>
              <a:rPr lang="fi-FI" sz="1050" dirty="0" err="1"/>
              <a:t>by</a:t>
            </a:r>
            <a:r>
              <a:rPr lang="fi-FI" sz="1050" dirty="0"/>
              <a:t> 2040</a:t>
            </a:r>
          </a:p>
          <a:p>
            <a:r>
              <a:rPr lang="en-US" sz="1050" dirty="0"/>
              <a:t>Additional production capacity is needed to reach the REDII target for advanced biofuels</a:t>
            </a:r>
          </a:p>
          <a:p>
            <a:pPr lvl="1"/>
            <a:r>
              <a:rPr lang="fi-FI" sz="1050" dirty="0"/>
              <a:t>10 </a:t>
            </a:r>
            <a:r>
              <a:rPr lang="fi-FI" sz="1050" dirty="0" err="1"/>
              <a:t>Mtoe</a:t>
            </a:r>
            <a:r>
              <a:rPr lang="fi-FI" sz="1050" dirty="0"/>
              <a:t> </a:t>
            </a:r>
            <a:r>
              <a:rPr lang="fi-FI" sz="1050" dirty="0" err="1"/>
              <a:t>equals</a:t>
            </a:r>
            <a:r>
              <a:rPr lang="fi-FI" sz="1050" dirty="0"/>
              <a:t> to </a:t>
            </a:r>
            <a:r>
              <a:rPr lang="fi-FI" sz="1050" dirty="0" err="1"/>
              <a:t>approximately</a:t>
            </a:r>
            <a:r>
              <a:rPr lang="fi-FI" sz="1050" dirty="0"/>
              <a:t> 100 </a:t>
            </a:r>
            <a:r>
              <a:rPr lang="fi-FI" sz="1050" dirty="0" err="1"/>
              <a:t>production</a:t>
            </a:r>
            <a:r>
              <a:rPr lang="fi-FI" sz="1050" dirty="0"/>
              <a:t> </a:t>
            </a:r>
            <a:r>
              <a:rPr lang="fi-FI" sz="1050" dirty="0" err="1"/>
              <a:t>plants</a:t>
            </a:r>
            <a:r>
              <a:rPr lang="fi-FI" sz="1050" dirty="0"/>
              <a:t> </a:t>
            </a:r>
            <a:r>
              <a:rPr lang="fi-FI" sz="1050" dirty="0" err="1"/>
              <a:t>with</a:t>
            </a:r>
            <a:r>
              <a:rPr lang="fi-FI" sz="1050" dirty="0"/>
              <a:t> </a:t>
            </a:r>
            <a:r>
              <a:rPr lang="fi-FI" sz="1050" dirty="0" err="1"/>
              <a:t>annual</a:t>
            </a:r>
            <a:r>
              <a:rPr lang="fi-FI" sz="1050" dirty="0"/>
              <a:t> </a:t>
            </a:r>
            <a:r>
              <a:rPr lang="fi-FI" sz="1050" dirty="0" err="1"/>
              <a:t>capacity</a:t>
            </a:r>
            <a:r>
              <a:rPr lang="fi-FI" sz="1050" dirty="0"/>
              <a:t> of 100 </a:t>
            </a:r>
            <a:r>
              <a:rPr lang="fi-FI" sz="1050" dirty="0" err="1"/>
              <a:t>kton</a:t>
            </a:r>
            <a:r>
              <a:rPr lang="fi-FI" sz="1050" dirty="0"/>
              <a:t>/a </a:t>
            </a:r>
            <a:r>
              <a:rPr lang="fi-FI" sz="1050" dirty="0" err="1"/>
              <a:t>each</a:t>
            </a:r>
            <a:endParaRPr lang="fi-FI" sz="1050" dirty="0"/>
          </a:p>
          <a:p>
            <a:pPr lvl="1"/>
            <a:r>
              <a:rPr lang="fi-FI" sz="1050" dirty="0" err="1"/>
              <a:t>Currently</a:t>
            </a:r>
            <a:r>
              <a:rPr lang="fi-FI" sz="1050" dirty="0"/>
              <a:t> </a:t>
            </a:r>
            <a:r>
              <a:rPr lang="fi-FI" sz="1050" dirty="0" err="1"/>
              <a:t>projects</a:t>
            </a:r>
            <a:r>
              <a:rPr lang="fi-FI" sz="1050" dirty="0"/>
              <a:t> </a:t>
            </a:r>
            <a:r>
              <a:rPr lang="fi-FI" sz="1050" dirty="0" err="1"/>
              <a:t>under</a:t>
            </a:r>
            <a:r>
              <a:rPr lang="fi-FI" sz="1050" dirty="0"/>
              <a:t> </a:t>
            </a:r>
            <a:r>
              <a:rPr lang="fi-FI" sz="1050" dirty="0" err="1"/>
              <a:t>development</a:t>
            </a:r>
            <a:r>
              <a:rPr lang="fi-FI" sz="1050" dirty="0"/>
              <a:t> for 11 </a:t>
            </a:r>
            <a:r>
              <a:rPr lang="fi-FI" sz="1050" dirty="0" err="1"/>
              <a:t>Mtoe</a:t>
            </a:r>
            <a:r>
              <a:rPr lang="fi-FI" sz="1050" dirty="0"/>
              <a:t> </a:t>
            </a:r>
            <a:r>
              <a:rPr lang="fi-FI" sz="1050" dirty="0" err="1"/>
              <a:t>capacity</a:t>
            </a:r>
            <a:r>
              <a:rPr lang="fi-FI" sz="1050" dirty="0"/>
              <a:t> and </a:t>
            </a:r>
            <a:r>
              <a:rPr lang="fi-FI" sz="1050" dirty="0" err="1"/>
              <a:t>approximately</a:t>
            </a:r>
            <a:r>
              <a:rPr lang="fi-FI" sz="1050" dirty="0"/>
              <a:t> </a:t>
            </a:r>
            <a:r>
              <a:rPr lang="fi-FI" sz="1050" dirty="0" err="1"/>
              <a:t>half</a:t>
            </a:r>
            <a:r>
              <a:rPr lang="fi-FI" sz="1050" dirty="0"/>
              <a:t> of </a:t>
            </a:r>
            <a:r>
              <a:rPr lang="fi-FI" sz="1050" dirty="0" err="1"/>
              <a:t>them</a:t>
            </a:r>
            <a:r>
              <a:rPr lang="fi-FI" sz="1050" dirty="0"/>
              <a:t> </a:t>
            </a:r>
            <a:r>
              <a:rPr lang="fi-FI" sz="1050" dirty="0" err="1"/>
              <a:t>are</a:t>
            </a:r>
            <a:r>
              <a:rPr lang="fi-FI" sz="1050" dirty="0"/>
              <a:t> </a:t>
            </a:r>
            <a:r>
              <a:rPr lang="fi-FI" sz="1050" dirty="0" err="1"/>
              <a:t>based</a:t>
            </a:r>
            <a:r>
              <a:rPr lang="fi-FI" sz="1050" dirty="0"/>
              <a:t> on </a:t>
            </a:r>
            <a:r>
              <a:rPr lang="fi-FI" sz="1050" dirty="0" err="1"/>
              <a:t>feedstocks</a:t>
            </a:r>
            <a:r>
              <a:rPr lang="fi-FI" sz="1050" dirty="0"/>
              <a:t> of </a:t>
            </a:r>
            <a:r>
              <a:rPr lang="fi-FI" sz="1050" dirty="0" err="1"/>
              <a:t>part</a:t>
            </a:r>
            <a:r>
              <a:rPr lang="fi-FI" sz="1050" dirty="0"/>
              <a:t> A</a:t>
            </a:r>
          </a:p>
          <a:p>
            <a:pPr lvl="1"/>
            <a:r>
              <a:rPr lang="fi-FI" sz="1050" dirty="0" err="1"/>
              <a:t>Fuels</a:t>
            </a:r>
            <a:r>
              <a:rPr lang="fi-FI" sz="1050" dirty="0"/>
              <a:t> Europe </a:t>
            </a:r>
            <a:r>
              <a:rPr lang="fi-FI" sz="1050" dirty="0" err="1"/>
              <a:t>predicts</a:t>
            </a:r>
            <a:r>
              <a:rPr lang="fi-FI" sz="1050" dirty="0"/>
              <a:t> </a:t>
            </a:r>
            <a:r>
              <a:rPr lang="fi-FI" sz="1050" dirty="0" err="1"/>
              <a:t>biofuel</a:t>
            </a:r>
            <a:r>
              <a:rPr lang="fi-FI" sz="1050" dirty="0"/>
              <a:t> </a:t>
            </a:r>
            <a:r>
              <a:rPr lang="fi-FI" sz="1050" dirty="0" err="1"/>
              <a:t>production</a:t>
            </a:r>
            <a:r>
              <a:rPr lang="fi-FI" sz="1050" dirty="0"/>
              <a:t> </a:t>
            </a:r>
            <a:r>
              <a:rPr lang="fi-FI" sz="1050" dirty="0" err="1"/>
              <a:t>from</a:t>
            </a:r>
            <a:r>
              <a:rPr lang="fi-FI" sz="1050" dirty="0"/>
              <a:t> </a:t>
            </a:r>
            <a:r>
              <a:rPr lang="fi-FI" sz="1050" dirty="0" err="1"/>
              <a:t>lignocellulostic</a:t>
            </a:r>
            <a:r>
              <a:rPr lang="fi-FI" sz="1050" dirty="0"/>
              <a:t> </a:t>
            </a:r>
            <a:r>
              <a:rPr lang="fi-FI" sz="1050" dirty="0" err="1"/>
              <a:t>feedstocks</a:t>
            </a:r>
            <a:r>
              <a:rPr lang="fi-FI" sz="1050" dirty="0"/>
              <a:t> to </a:t>
            </a:r>
            <a:r>
              <a:rPr lang="fi-FI" sz="1050" dirty="0" err="1"/>
              <a:t>reach</a:t>
            </a:r>
            <a:r>
              <a:rPr lang="fi-FI" sz="1050" dirty="0"/>
              <a:t> 4 Mt </a:t>
            </a:r>
            <a:r>
              <a:rPr lang="fi-FI" sz="1050" dirty="0" err="1"/>
              <a:t>by</a:t>
            </a:r>
            <a:r>
              <a:rPr lang="fi-FI" sz="1050" dirty="0"/>
              <a:t> 2030 </a:t>
            </a:r>
            <a:r>
              <a:rPr lang="fi-FI" sz="1050" dirty="0" err="1"/>
              <a:t>representing</a:t>
            </a:r>
            <a:r>
              <a:rPr lang="fi-FI" sz="1050" dirty="0"/>
              <a:t> EUR 25 </a:t>
            </a:r>
            <a:r>
              <a:rPr lang="fi-FI" sz="1050" dirty="0" err="1"/>
              <a:t>billion</a:t>
            </a:r>
            <a:r>
              <a:rPr lang="fi-FI" sz="1050" dirty="0"/>
              <a:t> </a:t>
            </a:r>
            <a:r>
              <a:rPr lang="fi-FI" sz="1050" dirty="0" err="1"/>
              <a:t>investments</a:t>
            </a:r>
            <a:endParaRPr lang="fi-FI" sz="1050" dirty="0"/>
          </a:p>
          <a:p>
            <a:r>
              <a:rPr lang="fi-FI" sz="1050" dirty="0" err="1"/>
              <a:t>After</a:t>
            </a:r>
            <a:r>
              <a:rPr lang="fi-FI" sz="1050" dirty="0"/>
              <a:t> 2030 </a:t>
            </a:r>
            <a:r>
              <a:rPr lang="fi-FI" sz="1050" dirty="0" err="1"/>
              <a:t>demand</a:t>
            </a:r>
            <a:r>
              <a:rPr lang="fi-FI" sz="1050" dirty="0"/>
              <a:t> of </a:t>
            </a:r>
            <a:r>
              <a:rPr lang="fi-FI" sz="1050" dirty="0" err="1"/>
              <a:t>biofuels</a:t>
            </a:r>
            <a:r>
              <a:rPr lang="fi-FI" sz="1050" dirty="0"/>
              <a:t> is </a:t>
            </a:r>
            <a:r>
              <a:rPr lang="fi-FI" sz="1050" dirty="0" err="1"/>
              <a:t>estimated</a:t>
            </a:r>
            <a:r>
              <a:rPr lang="fi-FI" sz="1050" dirty="0"/>
              <a:t> to </a:t>
            </a:r>
            <a:r>
              <a:rPr lang="fi-FI" sz="1050" dirty="0" err="1"/>
              <a:t>increase</a:t>
            </a:r>
            <a:r>
              <a:rPr lang="fi-FI" sz="1050" dirty="0"/>
              <a:t> </a:t>
            </a:r>
            <a:r>
              <a:rPr lang="fi-FI" sz="1050" dirty="0" err="1"/>
              <a:t>but</a:t>
            </a:r>
            <a:r>
              <a:rPr lang="fi-FI" sz="1050" dirty="0"/>
              <a:t> </a:t>
            </a:r>
            <a:r>
              <a:rPr lang="fi-FI" sz="1050" dirty="0" err="1"/>
              <a:t>with</a:t>
            </a:r>
            <a:r>
              <a:rPr lang="fi-FI" sz="1050" dirty="0"/>
              <a:t> </a:t>
            </a:r>
            <a:r>
              <a:rPr lang="fi-FI" sz="1050" dirty="0" err="1"/>
              <a:t>slower</a:t>
            </a:r>
            <a:r>
              <a:rPr lang="fi-FI" sz="1050" dirty="0"/>
              <a:t> </a:t>
            </a:r>
            <a:r>
              <a:rPr lang="fi-FI" sz="1050" dirty="0" err="1"/>
              <a:t>phase</a:t>
            </a:r>
            <a:r>
              <a:rPr lang="fi-FI" sz="1050" dirty="0"/>
              <a:t> </a:t>
            </a:r>
            <a:r>
              <a:rPr lang="fi-FI" sz="1050" dirty="0" err="1"/>
              <a:t>due</a:t>
            </a:r>
            <a:r>
              <a:rPr lang="fi-FI" sz="1050" dirty="0"/>
              <a:t> to </a:t>
            </a:r>
            <a:r>
              <a:rPr lang="fi-FI" sz="1050" dirty="0" err="1"/>
              <a:t>development</a:t>
            </a:r>
            <a:r>
              <a:rPr lang="fi-FI" sz="1050" dirty="0"/>
              <a:t> of </a:t>
            </a:r>
            <a:r>
              <a:rPr lang="fi-FI" sz="1050" dirty="0" err="1"/>
              <a:t>electrification</a:t>
            </a:r>
            <a:r>
              <a:rPr lang="fi-FI" sz="1050" dirty="0"/>
              <a:t> of transport</a:t>
            </a:r>
          </a:p>
          <a:p>
            <a:r>
              <a:rPr lang="fi-FI" sz="1050" dirty="0"/>
              <a:t>On a </a:t>
            </a:r>
            <a:r>
              <a:rPr lang="fi-FI" sz="1050" dirty="0" err="1"/>
              <a:t>global</a:t>
            </a:r>
            <a:r>
              <a:rPr lang="fi-FI" sz="1050" dirty="0"/>
              <a:t> </a:t>
            </a:r>
            <a:r>
              <a:rPr lang="fi-FI" sz="1050" dirty="0" err="1"/>
              <a:t>level</a:t>
            </a:r>
            <a:r>
              <a:rPr lang="fi-FI" sz="1050" dirty="0"/>
              <a:t> IEA </a:t>
            </a:r>
            <a:r>
              <a:rPr lang="fi-FI" sz="1050" dirty="0" err="1"/>
              <a:t>estimats</a:t>
            </a:r>
            <a:r>
              <a:rPr lang="fi-FI" sz="1050" dirty="0"/>
              <a:t> </a:t>
            </a:r>
            <a:r>
              <a:rPr lang="fi-FI" sz="1050" dirty="0" err="1"/>
              <a:t>demand</a:t>
            </a:r>
            <a:r>
              <a:rPr lang="fi-FI" sz="1050" dirty="0"/>
              <a:t> of 300 </a:t>
            </a:r>
            <a:r>
              <a:rPr lang="fi-FI" sz="1050" dirty="0" err="1"/>
              <a:t>Mtoe</a:t>
            </a:r>
            <a:r>
              <a:rPr lang="fi-FI" sz="1050" dirty="0"/>
              <a:t> to </a:t>
            </a:r>
            <a:r>
              <a:rPr lang="fi-FI" sz="1050" dirty="0" err="1"/>
              <a:t>be</a:t>
            </a:r>
            <a:r>
              <a:rPr lang="fi-FI" sz="1050" dirty="0"/>
              <a:t> on </a:t>
            </a:r>
            <a:r>
              <a:rPr lang="fi-FI" sz="1050" dirty="0" err="1"/>
              <a:t>track</a:t>
            </a:r>
            <a:r>
              <a:rPr lang="fi-FI" sz="1050" dirty="0"/>
              <a:t> </a:t>
            </a:r>
            <a:r>
              <a:rPr lang="fi-FI" sz="1050" dirty="0" err="1"/>
              <a:t>with</a:t>
            </a:r>
            <a:r>
              <a:rPr lang="fi-FI" sz="1050" dirty="0"/>
              <a:t> </a:t>
            </a:r>
            <a:r>
              <a:rPr lang="fi-FI" sz="1050" dirty="0" err="1"/>
              <a:t>Sustainable</a:t>
            </a:r>
            <a:r>
              <a:rPr lang="fi-FI" sz="1050" dirty="0"/>
              <a:t> </a:t>
            </a:r>
            <a:r>
              <a:rPr lang="fi-FI" sz="1050" dirty="0" err="1"/>
              <a:t>Development</a:t>
            </a:r>
            <a:r>
              <a:rPr lang="fi-FI" sz="1050" dirty="0"/>
              <a:t> </a:t>
            </a:r>
            <a:r>
              <a:rPr lang="fi-FI" sz="1050" dirty="0" err="1"/>
              <a:t>Scenario</a:t>
            </a:r>
            <a:r>
              <a:rPr lang="fi-FI" sz="1050" dirty="0"/>
              <a:t>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711C7CC-7BFE-41B9-A79E-DB3C9CC6AF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497C8-FC8C-4ACA-8AFF-7F063E5825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5DFDB6C-8FF5-4E22-9368-84ED619580C5}" type="datetime1">
              <a:rPr lang="sv-SE" smtClean="0"/>
              <a:t>2021-04-27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4B18D-3043-4F2B-8014-5A61CBF39F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COMSYN - Compact Gasification and Synthesis process for Transport Fuels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7E68D-EBEB-4F8C-A726-3DB298A4BD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1617BE-BA58-4B59-88D5-A8C7B239E913}" type="slidenum">
              <a:rPr lang="en-GB" smtClean="0"/>
              <a:pPr/>
              <a:t>9</a:t>
            </a:fld>
            <a:endParaRPr lang="en-GB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E432B6B-2099-42D2-AFDF-4A61A0A2D2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7219893"/>
              </p:ext>
            </p:extLst>
          </p:nvPr>
        </p:nvGraphicFramePr>
        <p:xfrm>
          <a:off x="6354000" y="2533650"/>
          <a:ext cx="5061391" cy="3365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D1112E88-4BD6-403B-A05F-20A9BE9B7B87}"/>
              </a:ext>
            </a:extLst>
          </p:cNvPr>
          <p:cNvSpPr/>
          <p:nvPr/>
        </p:nvSpPr>
        <p:spPr>
          <a:xfrm>
            <a:off x="6318703" y="5798759"/>
            <a:ext cx="4846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dirty="0">
                <a:ea typeface="Verdana" panose="020B0604030504040204" pitchFamily="34" charset="0"/>
                <a:cs typeface="Times New Roman" panose="02020603050405020304" pitchFamily="18" charset="0"/>
              </a:rPr>
              <a:t>Figure: </a:t>
            </a:r>
            <a:r>
              <a:rPr lang="fi-FI" sz="1200" i="1" dirty="0" err="1">
                <a:ea typeface="Verdana" panose="020B0604030504040204" pitchFamily="34" charset="0"/>
                <a:cs typeface="Times New Roman" panose="02020603050405020304" pitchFamily="18" charset="0"/>
              </a:rPr>
              <a:t>Estimates</a:t>
            </a:r>
            <a:r>
              <a:rPr lang="fi-FI" sz="1200" i="1" dirty="0">
                <a:ea typeface="Verdana" panose="020B0604030504040204" pitchFamily="34" charset="0"/>
                <a:cs typeface="Times New Roman" panose="02020603050405020304" pitchFamily="18" charset="0"/>
              </a:rPr>
              <a:t> of </a:t>
            </a:r>
            <a:r>
              <a:rPr lang="fi-FI" sz="1200" i="1" dirty="0" err="1">
                <a:ea typeface="Verdana" panose="020B0604030504040204" pitchFamily="34" charset="0"/>
                <a:cs typeface="Times New Roman" panose="02020603050405020304" pitchFamily="18" charset="0"/>
              </a:rPr>
              <a:t>advanced</a:t>
            </a:r>
            <a:r>
              <a:rPr lang="fi-FI" sz="1200" i="1" dirty="0"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i-FI" sz="1200" i="1" dirty="0" err="1">
                <a:ea typeface="Verdana" panose="020B0604030504040204" pitchFamily="34" charset="0"/>
                <a:cs typeface="Times New Roman" panose="02020603050405020304" pitchFamily="18" charset="0"/>
              </a:rPr>
              <a:t>biofuel</a:t>
            </a:r>
            <a:r>
              <a:rPr lang="fi-FI" sz="1200" i="1" dirty="0"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i-FI" sz="1200" i="1" dirty="0" err="1">
                <a:ea typeface="Verdana" panose="020B0604030504040204" pitchFamily="34" charset="0"/>
                <a:cs typeface="Times New Roman" panose="02020603050405020304" pitchFamily="18" charset="0"/>
              </a:rPr>
              <a:t>consumption</a:t>
            </a:r>
            <a:r>
              <a:rPr lang="fi-FI" sz="1200" i="1" dirty="0"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FB1B62-82B4-48ED-B566-E3DA76E3020D}"/>
              </a:ext>
            </a:extLst>
          </p:cNvPr>
          <p:cNvSpPr txBox="1"/>
          <p:nvPr/>
        </p:nvSpPr>
        <p:spPr>
          <a:xfrm>
            <a:off x="766801" y="6681381"/>
            <a:ext cx="9812594" cy="4444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</a:pPr>
            <a:r>
              <a:rPr lang="en-US" sz="900" dirty="0"/>
              <a:t>Sources: IEA, USDA/FAS, SGAB, DG&amp;RI </a:t>
            </a:r>
            <a:r>
              <a:rPr lang="en-US" sz="900" dirty="0" err="1"/>
              <a:t>Ecosys</a:t>
            </a:r>
            <a:r>
              <a:rPr lang="en-US" sz="900" dirty="0"/>
              <a:t>, Fuels Europe, </a:t>
            </a:r>
            <a:r>
              <a:rPr lang="en-US" sz="900" dirty="0" err="1"/>
              <a:t>Concawe</a:t>
            </a:r>
            <a:r>
              <a:rPr lang="en-US" sz="900" dirty="0"/>
              <a:t>, national energy and climate plans of EU member states, </a:t>
            </a:r>
            <a:r>
              <a:rPr lang="fi-FI" sz="900" dirty="0"/>
              <a:t>CIT </a:t>
            </a:r>
            <a:r>
              <a:rPr lang="fi-FI" sz="900" dirty="0" err="1"/>
              <a:t>Industriell</a:t>
            </a:r>
            <a:r>
              <a:rPr lang="fi-FI" sz="900" dirty="0"/>
              <a:t> </a:t>
            </a:r>
            <a:r>
              <a:rPr lang="fi-FI" sz="900" dirty="0" err="1"/>
              <a:t>Energi</a:t>
            </a:r>
            <a:r>
              <a:rPr lang="fi-FI" sz="900" dirty="0"/>
              <a:t> AB, Pöyry, AFRY</a:t>
            </a:r>
            <a:endParaRPr lang="en-US" sz="900" i="1" dirty="0"/>
          </a:p>
          <a:p>
            <a:pPr algn="l">
              <a:lnSpc>
                <a:spcPct val="110000"/>
              </a:lnSpc>
              <a:spcBef>
                <a:spcPts val="1000"/>
              </a:spcBef>
              <a:spcAft>
                <a:spcPts val="200"/>
              </a:spcAft>
            </a:pPr>
            <a:endParaRPr lang="fi-FI" sz="900" spc="4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15565C08-622E-41E2-BC10-F4782AC31A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8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494"/>
    </mc:Choice>
    <mc:Fallback xmlns="">
      <p:transition spd="slow" advTm="136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FRY">
  <a:themeElements>
    <a:clrScheme name="AFRY Colors">
      <a:dk1>
        <a:srgbClr val="000000"/>
      </a:dk1>
      <a:lt1>
        <a:srgbClr val="FFFFFF"/>
      </a:lt1>
      <a:dk2>
        <a:srgbClr val="505050"/>
      </a:dk2>
      <a:lt2>
        <a:srgbClr val="D0D0D0"/>
      </a:lt2>
      <a:accent1>
        <a:srgbClr val="E9E6E0"/>
      </a:accent1>
      <a:accent2>
        <a:srgbClr val="504030"/>
      </a:accent2>
      <a:accent3>
        <a:srgbClr val="405070"/>
      </a:accent3>
      <a:accent4>
        <a:srgbClr val="405040"/>
      </a:accent4>
      <a:accent5>
        <a:srgbClr val="F3FFAF"/>
      </a:accent5>
      <a:accent6>
        <a:srgbClr val="F8F8F8"/>
      </a:accent6>
      <a:hlink>
        <a:srgbClr val="7E7E7E"/>
      </a:hlink>
      <a:folHlink>
        <a:srgbClr val="F3FFAF"/>
      </a:folHlink>
    </a:clrScheme>
    <a:fontScheme name="AFRY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tIns="90000" bIns="90000" rtlCol="0" anchor="ctr"/>
      <a:lstStyle>
        <a:defPPr algn="ctr">
          <a:lnSpc>
            <a:spcPct val="110000"/>
          </a:lnSpc>
          <a:spcBef>
            <a:spcPts val="1000"/>
          </a:spcBef>
          <a:spcAft>
            <a:spcPts val="200"/>
          </a:spcAft>
          <a:defRPr sz="1500" spc="4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10000"/>
          </a:lnSpc>
          <a:spcBef>
            <a:spcPts val="1000"/>
          </a:spcBef>
          <a:spcAft>
            <a:spcPts val="200"/>
          </a:spcAft>
          <a:defRPr sz="1500" spc="4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FRY_PowerPoint_Blank_Template" id="{5ACAD746-7188-4B50-9872-B32CC12C9C1A}" vid="{0C35E079-F9AD-458B-BEA5-6B91A841B9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ÅF_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ÅF_Color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DC12D9DB07E348830D2AAAF9D9D48D" ma:contentTypeVersion="9" ma:contentTypeDescription="Create a new document." ma:contentTypeScope="" ma:versionID="ac69fe41e28c4724d7ebcca568dac9e6">
  <xsd:schema xmlns:xsd="http://www.w3.org/2001/XMLSchema" xmlns:xs="http://www.w3.org/2001/XMLSchema" xmlns:p="http://schemas.microsoft.com/office/2006/metadata/properties" xmlns:ns2="3b06345f-3eb7-4287-a266-cfc63d802237" targetNamespace="http://schemas.microsoft.com/office/2006/metadata/properties" ma:root="true" ma:fieldsID="c6ebdac2baa0854d3062daff1c53efb7" ns2:_="">
    <xsd:import namespace="3b06345f-3eb7-4287-a266-cfc63d8022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06345f-3eb7-4287-a266-cfc63d8022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710877-F4A9-4C98-8AEB-D259865D80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94AB7B-A10B-451A-83CA-9466347AC393}">
  <ds:schemaRefs>
    <ds:schemaRef ds:uri="http://www.w3.org/XML/1998/namespace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3b06345f-3eb7-4287-a266-cfc63d802237"/>
    <ds:schemaRef ds:uri="http://schemas.microsoft.com/office/infopath/2007/PartnerControl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525B7AF-758E-4A09-8E4C-94A636E6B8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06345f-3eb7-4287-a266-cfc63d8022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AFRY_PowerPoint_Blank_Template</Template>
  <TotalTime>45</TotalTime>
  <Words>3698</Words>
  <Application>Microsoft Office PowerPoint</Application>
  <PresentationFormat>Widescreen</PresentationFormat>
  <Paragraphs>350</Paragraphs>
  <Slides>23</Slides>
  <Notes>23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Verdana</vt:lpstr>
      <vt:lpstr>AFRY</vt:lpstr>
      <vt:lpstr>Market Assessment for Liquid Biofuels</vt:lpstr>
      <vt:lpstr>PowerPoint Presentation</vt:lpstr>
      <vt:lpstr>1. Introduction, scope and methodology</vt:lpstr>
      <vt:lpstr>COMSYN project</vt:lpstr>
      <vt:lpstr>Scope and methodology of the market assessment </vt:lpstr>
      <vt:lpstr>2. Market outlook for advanced biofuels</vt:lpstr>
      <vt:lpstr>EU biofuel status</vt:lpstr>
      <vt:lpstr>EU biofuel targets defined in REDII </vt:lpstr>
      <vt:lpstr>EU advanced biofuel consumption by 2030</vt:lpstr>
      <vt:lpstr>Biofuel targets and plans of selected European countries</vt:lpstr>
      <vt:lpstr>Biofuels in aviation sector</vt:lpstr>
      <vt:lpstr>Biofuels in marine sector</vt:lpstr>
      <vt:lpstr>Voluntary biofuel targets in private sector</vt:lpstr>
      <vt:lpstr>Biochemicals</vt:lpstr>
      <vt:lpstr>Barriers for advanced biofuels</vt:lpstr>
      <vt:lpstr>3. Market assessment for COMSYN concept</vt:lpstr>
      <vt:lpstr>Availability of sustainable biomass</vt:lpstr>
      <vt:lpstr>Refining FT product</vt:lpstr>
      <vt:lpstr>Competing technologies</vt:lpstr>
      <vt:lpstr>Estimated price of advanced biofuels</vt:lpstr>
      <vt:lpstr>3. Summary and conclusions</vt:lpstr>
      <vt:lpstr>Summary and 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Hidden page and will not show in print</dc:title>
  <dc:creator>Tirri-Kokkonen Heini</dc:creator>
  <cp:lastModifiedBy>Kurkela Minna</cp:lastModifiedBy>
  <cp:revision>472</cp:revision>
  <cp:lastPrinted>2021-04-27T09:53:14Z</cp:lastPrinted>
  <dcterms:created xsi:type="dcterms:W3CDTF">2020-01-08T10:43:07Z</dcterms:created>
  <dcterms:modified xsi:type="dcterms:W3CDTF">2021-04-27T10:37:43Z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0x01010000DC12D9DB07E348830D2AAAF9D9D48D</vt:lpwstr>
  </property>
  <property fmtid="{D5CDD505-2E9C-101B-9397-08002B2CF9AE}" pid="3" name="BT_Audience">
    <vt:lpwstr/>
  </property>
  <property fmtid="{D5CDD505-2E9C-101B-9397-08002B2CF9AE}" pid="4" name="Template type">
    <vt:lpwstr>12;#Template|bc30b1cc-5ae3-4574-9d94-05a61075c68e;#2;#PowerPoint template|cff33648-396d-4318-b2e7-c06a64877c1f</vt:lpwstr>
  </property>
  <property fmtid="{D5CDD505-2E9C-101B-9397-08002B2CF9AE}" pid="5" name="Show on homepage">
    <vt:bool>false</vt:bool>
  </property>
  <property fmtid="{D5CDD505-2E9C-101B-9397-08002B2CF9AE}" pid="6" name="ArchiveInCentral">
    <vt:bool>false</vt:bool>
  </property>
  <property fmtid="{D5CDD505-2E9C-101B-9397-08002B2CF9AE}" pid="7" name="PublishToArchive">
    <vt:bool>false</vt:bool>
  </property>
</Properties>
</file>